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338" r:id="rId3"/>
    <p:sldId id="339" r:id="rId4"/>
    <p:sldId id="340" r:id="rId5"/>
    <p:sldId id="341" r:id="rId6"/>
    <p:sldId id="321" r:id="rId7"/>
    <p:sldId id="300" r:id="rId8"/>
    <p:sldId id="342" r:id="rId9"/>
    <p:sldId id="343" r:id="rId10"/>
    <p:sldId id="33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man, Rachel" initials="WR" lastIdx="11" clrIdx="0">
    <p:extLst/>
  </p:cmAuthor>
  <p:cmAuthor id="2" name="Czin, Ashley" initials="CA"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AFA6"/>
    <a:srgbClr val="1F3249"/>
    <a:srgbClr val="7F7F7F"/>
    <a:srgbClr val="F5F6F7"/>
    <a:srgbClr val="EEF0F1"/>
    <a:srgbClr val="B4BAC2"/>
    <a:srgbClr val="082963"/>
    <a:srgbClr val="50B6A7"/>
    <a:srgbClr val="F68024"/>
    <a:srgbClr val="1F2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01"/>
    <p:restoredTop sz="87895" autoAdjust="0"/>
  </p:normalViewPr>
  <p:slideViewPr>
    <p:cSldViewPr snapToGrid="0" snapToObjects="1">
      <p:cViewPr varScale="1">
        <p:scale>
          <a:sx n="101" d="100"/>
          <a:sy n="101" d="100"/>
        </p:scale>
        <p:origin x="2286" y="96"/>
      </p:cViewPr>
      <p:guideLst>
        <p:guide orient="horz" pos="2160"/>
        <p:guide pos="2880"/>
      </p:guideLst>
    </p:cSldViewPr>
  </p:slideViewPr>
  <p:outlineViewPr>
    <p:cViewPr>
      <p:scale>
        <a:sx n="33" d="100"/>
        <a:sy n="33" d="100"/>
      </p:scale>
      <p:origin x="0" y="-16096"/>
    </p:cViewPr>
    <p:sldLst>
      <p:sld r:id="rId1" collapse="1"/>
    </p:sldLst>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4-7458-014F-A71E-D169268FC6C7}"/>
              </c:ext>
            </c:extLst>
          </c:dPt>
          <c:dPt>
            <c:idx val="1"/>
            <c:bubble3D val="0"/>
            <c:spPr>
              <a:solidFill>
                <a:schemeClr val="accent4"/>
              </a:solidFill>
              <a:ln w="19050">
                <a:noFill/>
              </a:ln>
              <a:effectLst/>
            </c:spPr>
            <c:extLst>
              <c:ext xmlns:c16="http://schemas.microsoft.com/office/drawing/2014/chart" uri="{C3380CC4-5D6E-409C-BE32-E72D297353CC}">
                <c16:uniqueId val="{00000002-7458-014F-A71E-D169268FC6C7}"/>
              </c:ext>
            </c:extLst>
          </c:dPt>
          <c:dPt>
            <c:idx val="2"/>
            <c:bubble3D val="0"/>
            <c:spPr>
              <a:solidFill>
                <a:schemeClr val="accent3"/>
              </a:solidFill>
              <a:ln w="19050">
                <a:noFill/>
              </a:ln>
              <a:effectLst/>
            </c:spPr>
            <c:extLst>
              <c:ext xmlns:c16="http://schemas.microsoft.com/office/drawing/2014/chart" uri="{C3380CC4-5D6E-409C-BE32-E72D297353CC}">
                <c16:uniqueId val="{00000005-6B0C-3347-AE7D-F6429AEA8B2D}"/>
              </c:ext>
            </c:extLst>
          </c:dPt>
          <c:dPt>
            <c:idx val="3"/>
            <c:bubble3D val="0"/>
            <c:spPr>
              <a:solidFill>
                <a:schemeClr val="accent2"/>
              </a:solidFill>
              <a:ln w="19050">
                <a:noFill/>
              </a:ln>
              <a:effectLst/>
            </c:spPr>
            <c:extLst>
              <c:ext xmlns:c16="http://schemas.microsoft.com/office/drawing/2014/chart" uri="{C3380CC4-5D6E-409C-BE32-E72D297353CC}">
                <c16:uniqueId val="{00000003-7458-014F-A71E-D169268FC6C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24</c:v>
                </c:pt>
                <c:pt idx="1">
                  <c:v>23</c:v>
                </c:pt>
                <c:pt idx="2">
                  <c:v>30</c:v>
                </c:pt>
                <c:pt idx="3">
                  <c:v>23</c:v>
                </c:pt>
              </c:numCache>
            </c:numRef>
          </c:val>
          <c:extLst>
            <c:ext xmlns:c16="http://schemas.microsoft.com/office/drawing/2014/chart" uri="{C3380CC4-5D6E-409C-BE32-E72D297353CC}">
              <c16:uniqueId val="{00000000-7458-014F-A71E-D169268FC6C7}"/>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5"/>
            </a:solidFill>
            <a:ln>
              <a:noFill/>
            </a:ln>
          </c:spPr>
          <c:dPt>
            <c:idx val="0"/>
            <c:bubble3D val="0"/>
            <c:spPr>
              <a:solidFill>
                <a:schemeClr val="accent3"/>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1-F411-0D4D-8E89-F241AC16F99D}"/>
              </c:ext>
            </c:extLst>
          </c:dPt>
          <c:dPt>
            <c:idx val="1"/>
            <c:bubble3D val="0"/>
            <c:spPr>
              <a:solidFill>
                <a:schemeClr val="accent2"/>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3-F411-0D4D-8E89-F241AC16F99D}"/>
              </c:ext>
            </c:extLst>
          </c:dPt>
          <c:dPt>
            <c:idx val="2"/>
            <c:bubble3D val="0"/>
            <c:spPr>
              <a:solidFill>
                <a:schemeClr val="accent5"/>
              </a:solidFill>
              <a:ln>
                <a:noFill/>
              </a:ln>
              <a:effectLst/>
              <a:scene3d>
                <a:camera prst="orthographicFront"/>
                <a:lightRig rig="brightRoom" dir="t"/>
              </a:scene3d>
              <a:sp3d prstMaterial="flat">
                <a:contourClr>
                  <a:srgbClr val="000000"/>
                </a:contourClr>
              </a:sp3d>
            </c:spPr>
            <c:extLst>
              <c:ext xmlns:c16="http://schemas.microsoft.com/office/drawing/2014/chart" uri="{C3380CC4-5D6E-409C-BE32-E72D297353CC}">
                <c16:uniqueId val="{00000005-F411-0D4D-8E89-F241AC16F99D}"/>
              </c:ext>
            </c:extLst>
          </c:dPt>
          <c:dLbls>
            <c:dLbl>
              <c:idx val="0"/>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itchFamily="34" charset="0"/>
                        <a:ea typeface="Georgia" charset="0"/>
                        <a:cs typeface="Arial" pitchFamily="34" charset="0"/>
                      </a:defRPr>
                    </a:pPr>
                    <a:r>
                      <a:rPr lang="en-US" sz="1200" b="1" dirty="0">
                        <a:latin typeface="Arial" pitchFamily="34" charset="0"/>
                        <a:cs typeface="Arial" pitchFamily="34" charset="0"/>
                      </a:rPr>
                      <a:t>44%</a:t>
                    </a:r>
                    <a:endParaRPr lang="en-US" sz="1200" b="1" dirty="0"/>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411-0D4D-8E89-F241AC16F99D}"/>
                </c:ext>
              </c:extLst>
            </c:dLbl>
            <c:dLbl>
              <c:idx val="1"/>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itchFamily="34" charset="0"/>
                        <a:ea typeface="Georgia" charset="0"/>
                        <a:cs typeface="Arial" pitchFamily="34" charset="0"/>
                      </a:defRPr>
                    </a:pPr>
                    <a:r>
                      <a:rPr lang="en-US" sz="1200" b="1" dirty="0">
                        <a:latin typeface="Arial" pitchFamily="34" charset="0"/>
                        <a:cs typeface="Arial" pitchFamily="34" charset="0"/>
                      </a:rPr>
                      <a:t>26%</a:t>
                    </a:r>
                    <a:endParaRPr lang="en-US" sz="1200" b="1" dirty="0"/>
                  </a:p>
                </c:rich>
              </c:tx>
              <c:spPr>
                <a:noFill/>
                <a:ln>
                  <a:noFill/>
                </a:ln>
                <a:effectLst/>
              </c:sp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411-0D4D-8E89-F241AC16F99D}"/>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Arial" pitchFamily="34" charset="0"/>
                      <a:ea typeface="Georgia" charset="0"/>
                      <a:cs typeface="Arial" pitchFamily="34" charset="0"/>
                    </a:defRPr>
                  </a:pPr>
                  <a:endParaRPr lang="en-US"/>
                </a:p>
              </c:txPr>
              <c:showLegendKey val="0"/>
              <c:showVal val="0"/>
              <c:showCatName val="0"/>
              <c:showSerName val="0"/>
              <c:showPercent val="1"/>
              <c:showBubbleSize val="0"/>
              <c:extLst>
                <c:ext xmlns:c16="http://schemas.microsoft.com/office/drawing/2014/chart" uri="{C3380CC4-5D6E-409C-BE32-E72D297353CC}">
                  <c16:uniqueId val="{00000005-F411-0D4D-8E89-F241AC16F9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lt1"/>
                    </a:solidFill>
                    <a:latin typeface="Arial" pitchFamily="34" charset="0"/>
                    <a:ea typeface="Georgia" charset="0"/>
                    <a:cs typeface="Arial"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44</c:v>
                </c:pt>
                <c:pt idx="1">
                  <c:v>26</c:v>
                </c:pt>
                <c:pt idx="2">
                  <c:v>29</c:v>
                </c:pt>
              </c:numCache>
            </c:numRef>
          </c:val>
          <c:extLst>
            <c:ext xmlns:c16="http://schemas.microsoft.com/office/drawing/2014/chart" uri="{C3380CC4-5D6E-409C-BE32-E72D297353CC}">
              <c16:uniqueId val="{00000006-F411-0D4D-8E89-F241AC16F99D}"/>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A6C432-526F-4135-A558-9DFA419F0EF0}" type="datetimeFigureOut">
              <a:rPr lang="en-US" smtClean="0"/>
              <a:t>6/3/2019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7E2C3-C0BC-46D9-BB46-D9EF53C15938}" type="slidenum">
              <a:rPr lang="en-US" smtClean="0"/>
              <a:t>‹#›</a:t>
            </a:fld>
            <a:endParaRPr lang="en-US" dirty="0"/>
          </a:p>
        </p:txBody>
      </p:sp>
    </p:spTree>
    <p:extLst>
      <p:ext uri="{BB962C8B-B14F-4D97-AF65-F5344CB8AC3E}">
        <p14:creationId xmlns:p14="http://schemas.microsoft.com/office/powerpoint/2010/main" val="185327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5715"/>
          </a:xfrm>
          <a:prstGeom prst="rect">
            <a:avLst/>
          </a:prstGeom>
        </p:spPr>
      </p:pic>
      <p:sp>
        <p:nvSpPr>
          <p:cNvPr id="11" name="Title 1"/>
          <p:cNvSpPr>
            <a:spLocks noGrp="1"/>
          </p:cNvSpPr>
          <p:nvPr>
            <p:ph type="ctrTitle"/>
          </p:nvPr>
        </p:nvSpPr>
        <p:spPr>
          <a:xfrm>
            <a:off x="883412" y="4425688"/>
            <a:ext cx="6074601" cy="840051"/>
          </a:xfrm>
          <a:prstGeom prst="rect">
            <a:avLst/>
          </a:prstGeom>
        </p:spPr>
        <p:txBody>
          <a:bodyPr anchor="ctr"/>
          <a:lstStyle>
            <a:lvl1pPr algn="l">
              <a:defRPr sz="2800">
                <a:solidFill>
                  <a:schemeClr val="bg1"/>
                </a:solidFill>
              </a:defRPr>
            </a:lvl1pPr>
          </a:lstStyle>
          <a:p>
            <a:r>
              <a:rPr lang="en-US" dirty="0"/>
              <a:t>Click to edit Master title style</a:t>
            </a:r>
          </a:p>
        </p:txBody>
      </p:sp>
      <p:sp>
        <p:nvSpPr>
          <p:cNvPr id="12" name="Subtitle 2"/>
          <p:cNvSpPr>
            <a:spLocks noGrp="1"/>
          </p:cNvSpPr>
          <p:nvPr>
            <p:ph type="subTitle" idx="1"/>
          </p:nvPr>
        </p:nvSpPr>
        <p:spPr>
          <a:xfrm>
            <a:off x="883411" y="5645152"/>
            <a:ext cx="2574164" cy="384174"/>
          </a:xfrm>
          <a:prstGeom prst="rect">
            <a:avLst/>
          </a:prstGeom>
        </p:spPr>
        <p:txBody>
          <a:bodyPr/>
          <a:lstStyle>
            <a:lvl1pPr marL="0" indent="0" algn="l">
              <a:buNone/>
              <a:defRPr sz="1200">
                <a:solidFill>
                  <a:srgbClr val="50B6A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4">
    <p:spTree>
      <p:nvGrpSpPr>
        <p:cNvPr id="1" name=""/>
        <p:cNvGrpSpPr/>
        <p:nvPr/>
      </p:nvGrpSpPr>
      <p:grpSpPr>
        <a:xfrm>
          <a:off x="0" y="0"/>
          <a:ext cx="0" cy="0"/>
          <a:chOff x="0" y="0"/>
          <a:chExt cx="0" cy="0"/>
        </a:xfrm>
      </p:grpSpPr>
      <p:sp>
        <p:nvSpPr>
          <p:cNvPr id="6" name="Text Placeholder 10"/>
          <p:cNvSpPr>
            <a:spLocks noGrp="1"/>
          </p:cNvSpPr>
          <p:nvPr>
            <p:ph type="body" sz="quarter" idx="13" hasCustomPrompt="1"/>
          </p:nvPr>
        </p:nvSpPr>
        <p:spPr>
          <a:xfrm>
            <a:off x="304462" y="1875322"/>
            <a:ext cx="4104254" cy="449263"/>
          </a:xfrm>
        </p:spPr>
        <p:txBody>
          <a:bodyPr anchor="ctr"/>
          <a:lstStyle>
            <a:lvl1pPr marL="0" indent="0">
              <a:buFontTx/>
              <a:buNone/>
              <a:defRPr sz="1800" b="1">
                <a:solidFill>
                  <a:schemeClr val="tx2"/>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7" name="Text Placeholder 10"/>
          <p:cNvSpPr>
            <a:spLocks noGrp="1"/>
          </p:cNvSpPr>
          <p:nvPr>
            <p:ph type="body" sz="quarter" idx="14" hasCustomPrompt="1"/>
          </p:nvPr>
        </p:nvSpPr>
        <p:spPr>
          <a:xfrm>
            <a:off x="4833260" y="1882579"/>
            <a:ext cx="4038601" cy="449263"/>
          </a:xfrm>
        </p:spPr>
        <p:txBody>
          <a:bodyPr anchor="ctr"/>
          <a:lstStyle>
            <a:lvl1pPr marL="0" indent="0">
              <a:buFontTx/>
              <a:buNone/>
              <a:defRPr sz="1800" b="1">
                <a:solidFill>
                  <a:schemeClr val="tx2"/>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cxnSp>
        <p:nvCxnSpPr>
          <p:cNvPr id="8" name="Straight Connector 7"/>
          <p:cNvCxnSpPr/>
          <p:nvPr userDrawn="1"/>
        </p:nvCxnSpPr>
        <p:spPr>
          <a:xfrm>
            <a:off x="-9938" y="1629568"/>
            <a:ext cx="915393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307184" y="667659"/>
            <a:ext cx="8568928" cy="730837"/>
          </a:xfrm>
        </p:spPr>
        <p:txBody>
          <a:bodyPr/>
          <a:lstStyle/>
          <a:p>
            <a:r>
              <a:rPr lang="en-US"/>
              <a:t>Click to edit Master title style</a:t>
            </a:r>
          </a:p>
        </p:txBody>
      </p:sp>
      <p:sp>
        <p:nvSpPr>
          <p:cNvPr id="10" name="Oval 9"/>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3" name="Content Placeholder 2"/>
          <p:cNvSpPr>
            <a:spLocks noGrp="1"/>
          </p:cNvSpPr>
          <p:nvPr>
            <p:ph idx="15"/>
          </p:nvPr>
        </p:nvSpPr>
        <p:spPr>
          <a:xfrm>
            <a:off x="315686" y="2457699"/>
            <a:ext cx="4093029" cy="3748298"/>
          </a:xfrm>
        </p:spPr>
        <p:txBody>
          <a:bodyPr/>
          <a:lstStyle>
            <a:lvl1pPr>
              <a:lnSpc>
                <a:spcPct val="100000"/>
              </a:lnSpc>
              <a:spcBef>
                <a:spcPts val="600"/>
              </a:spcBef>
              <a:defRPr sz="1800">
                <a:solidFill>
                  <a:schemeClr val="bg1">
                    <a:lumMod val="50000"/>
                  </a:schemeClr>
                </a:solidFill>
              </a:defRPr>
            </a:lvl1pPr>
            <a:lvl2pPr marL="457200">
              <a:lnSpc>
                <a:spcPct val="100000"/>
              </a:lnSpc>
              <a:spcBef>
                <a:spcPts val="600"/>
              </a:spcBef>
              <a:defRPr sz="1800">
                <a:solidFill>
                  <a:schemeClr val="bg1">
                    <a:lumMod val="50000"/>
                  </a:schemeClr>
                </a:solidFill>
              </a:defRPr>
            </a:lvl2pPr>
            <a:lvl3pPr marL="685800">
              <a:lnSpc>
                <a:spcPct val="100000"/>
              </a:lnSpc>
              <a:spcBef>
                <a:spcPts val="600"/>
              </a:spcBef>
              <a:defRPr sz="1800">
                <a:solidFill>
                  <a:schemeClr val="bg1">
                    <a:lumMod val="50000"/>
                  </a:schemeClr>
                </a:solidFill>
              </a:defRPr>
            </a:lvl3pPr>
            <a:lvl4pPr marL="914400">
              <a:lnSpc>
                <a:spcPct val="100000"/>
              </a:lnSpc>
              <a:spcBef>
                <a:spcPts val="600"/>
              </a:spcBef>
              <a:defRPr sz="1800">
                <a:solidFill>
                  <a:schemeClr val="bg1">
                    <a:lumMod val="50000"/>
                  </a:schemeClr>
                </a:solidFill>
              </a:defRPr>
            </a:lvl4pPr>
            <a:lvl5pPr marL="1143000">
              <a:lnSpc>
                <a:spcPct val="100000"/>
              </a:lnSpc>
              <a:spcBef>
                <a:spcPts val="600"/>
              </a:spcBef>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6"/>
          </p:nvPr>
        </p:nvSpPr>
        <p:spPr>
          <a:xfrm>
            <a:off x="4833260" y="2457699"/>
            <a:ext cx="4093029" cy="3748298"/>
          </a:xfrm>
        </p:spPr>
        <p:txBody>
          <a:bodyPr/>
          <a:lstStyle>
            <a:lvl1pPr>
              <a:lnSpc>
                <a:spcPct val="100000"/>
              </a:lnSpc>
              <a:spcBef>
                <a:spcPts val="600"/>
              </a:spcBef>
              <a:defRPr sz="1800">
                <a:solidFill>
                  <a:schemeClr val="bg1">
                    <a:lumMod val="50000"/>
                  </a:schemeClr>
                </a:solidFill>
              </a:defRPr>
            </a:lvl1pPr>
            <a:lvl2pPr marL="457200">
              <a:lnSpc>
                <a:spcPct val="100000"/>
              </a:lnSpc>
              <a:spcBef>
                <a:spcPts val="600"/>
              </a:spcBef>
              <a:defRPr sz="1800">
                <a:solidFill>
                  <a:schemeClr val="bg1">
                    <a:lumMod val="50000"/>
                  </a:schemeClr>
                </a:solidFill>
              </a:defRPr>
            </a:lvl2pPr>
            <a:lvl3pPr marL="685800">
              <a:lnSpc>
                <a:spcPct val="100000"/>
              </a:lnSpc>
              <a:spcBef>
                <a:spcPts val="600"/>
              </a:spcBef>
              <a:defRPr sz="1800">
                <a:solidFill>
                  <a:schemeClr val="bg1">
                    <a:lumMod val="50000"/>
                  </a:schemeClr>
                </a:solidFill>
              </a:defRPr>
            </a:lvl3pPr>
            <a:lvl4pPr marL="914400">
              <a:lnSpc>
                <a:spcPct val="100000"/>
              </a:lnSpc>
              <a:spcBef>
                <a:spcPts val="600"/>
              </a:spcBef>
              <a:defRPr sz="1800">
                <a:solidFill>
                  <a:schemeClr val="bg1">
                    <a:lumMod val="50000"/>
                  </a:schemeClr>
                </a:solidFill>
              </a:defRPr>
            </a:lvl4pPr>
            <a:lvl5pPr marL="1143000">
              <a:lnSpc>
                <a:spcPct val="100000"/>
              </a:lnSpc>
              <a:spcBef>
                <a:spcPts val="600"/>
              </a:spcBef>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2" name="Title 1"/>
          <p:cNvSpPr>
            <a:spLocks noGrp="1"/>
          </p:cNvSpPr>
          <p:nvPr>
            <p:ph type="title"/>
          </p:nvPr>
        </p:nvSpPr>
        <p:spPr>
          <a:xfrm>
            <a:off x="307184" y="667659"/>
            <a:ext cx="8568928" cy="730837"/>
          </a:xfrm>
        </p:spPr>
        <p:txBody>
          <a:bodyPr/>
          <a:lstStyle/>
          <a:p>
            <a:r>
              <a:rPr lang="en-US"/>
              <a:t>Click to edit Master title style</a:t>
            </a:r>
          </a:p>
        </p:txBody>
      </p:sp>
      <p:cxnSp>
        <p:nvCxnSpPr>
          <p:cNvPr id="4" name="Straight Connector 3"/>
          <p:cNvCxnSpPr/>
          <p:nvPr userDrawn="1"/>
        </p:nvCxnSpPr>
        <p:spPr>
          <a:xfrm>
            <a:off x="0" y="3266211"/>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4919893"/>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938" y="1629568"/>
            <a:ext cx="915393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4"/>
          </p:nvPr>
        </p:nvSpPr>
        <p:spPr>
          <a:xfrm>
            <a:off x="307183" y="1870082"/>
            <a:ext cx="1791782" cy="1274763"/>
          </a:xfrm>
        </p:spPr>
        <p:txBody>
          <a:bodyPr/>
          <a:lstStyle>
            <a:lvl1pPr marL="0" indent="0">
              <a:buFontTx/>
              <a:buNone/>
              <a:defRPr sz="1600" b="1">
                <a:solidFill>
                  <a:schemeClr val="tx2"/>
                </a:solidFill>
              </a:defRPr>
            </a:lvl1pPr>
          </a:lstStyle>
          <a:p>
            <a:pPr lvl="0"/>
            <a:r>
              <a:rPr lang="en-US" dirty="0"/>
              <a:t>Click to edit Master text styles</a:t>
            </a:r>
          </a:p>
        </p:txBody>
      </p:sp>
      <p:sp>
        <p:nvSpPr>
          <p:cNvPr id="12" name="Text Placeholder 10"/>
          <p:cNvSpPr>
            <a:spLocks noGrp="1"/>
          </p:cNvSpPr>
          <p:nvPr>
            <p:ph type="body" sz="quarter" idx="15"/>
          </p:nvPr>
        </p:nvSpPr>
        <p:spPr>
          <a:xfrm>
            <a:off x="307183" y="3491952"/>
            <a:ext cx="1791782" cy="1274763"/>
          </a:xfrm>
        </p:spPr>
        <p:txBody>
          <a:bodyPr/>
          <a:lstStyle>
            <a:lvl1pPr marL="0" indent="0">
              <a:buFontTx/>
              <a:buNone/>
              <a:defRPr sz="1600" b="1">
                <a:solidFill>
                  <a:schemeClr val="tx2"/>
                </a:solidFill>
              </a:defRPr>
            </a:lvl1pPr>
          </a:lstStyle>
          <a:p>
            <a:pPr lvl="0"/>
            <a:r>
              <a:rPr lang="en-US" dirty="0"/>
              <a:t>Click to edit Master text styles</a:t>
            </a:r>
          </a:p>
        </p:txBody>
      </p:sp>
      <p:sp>
        <p:nvSpPr>
          <p:cNvPr id="13" name="Text Placeholder 10"/>
          <p:cNvSpPr>
            <a:spLocks noGrp="1"/>
          </p:cNvSpPr>
          <p:nvPr>
            <p:ph type="body" sz="quarter" idx="16"/>
          </p:nvPr>
        </p:nvSpPr>
        <p:spPr>
          <a:xfrm>
            <a:off x="307183" y="5145637"/>
            <a:ext cx="1791782" cy="1274763"/>
          </a:xfrm>
        </p:spPr>
        <p:txBody>
          <a:bodyPr/>
          <a:lstStyle>
            <a:lvl1pPr marL="0" indent="0">
              <a:buFontTx/>
              <a:buNone/>
              <a:defRPr sz="1600" b="1">
                <a:solidFill>
                  <a:schemeClr val="tx2"/>
                </a:solidFill>
              </a:defRPr>
            </a:lvl1pPr>
          </a:lstStyle>
          <a:p>
            <a:pPr lvl="0"/>
            <a:r>
              <a:rPr lang="en-US" dirty="0"/>
              <a:t>Click to edit Master text styles</a:t>
            </a:r>
          </a:p>
        </p:txBody>
      </p:sp>
      <p:sp>
        <p:nvSpPr>
          <p:cNvPr id="14" name="Oval 13"/>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7" name="Content Placeholder 2"/>
          <p:cNvSpPr>
            <a:spLocks noGrp="1"/>
          </p:cNvSpPr>
          <p:nvPr>
            <p:ph idx="17"/>
          </p:nvPr>
        </p:nvSpPr>
        <p:spPr>
          <a:xfrm>
            <a:off x="2239469" y="1868557"/>
            <a:ext cx="6636644" cy="1285460"/>
          </a:xfrm>
        </p:spPr>
        <p:txBody>
          <a:bodyPr/>
          <a:lstStyle>
            <a:lvl1pPr marL="0" indent="0">
              <a:lnSpc>
                <a:spcPct val="100000"/>
              </a:lnSpc>
              <a:spcBef>
                <a:spcPts val="600"/>
              </a:spcBef>
              <a:buNone/>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8"/>
          </p:nvPr>
        </p:nvSpPr>
        <p:spPr>
          <a:xfrm>
            <a:off x="2239469" y="3481255"/>
            <a:ext cx="6636644" cy="1285460"/>
          </a:xfrm>
        </p:spPr>
        <p:txBody>
          <a:bodyPr/>
          <a:lstStyle>
            <a:lvl1pPr marL="0" indent="0">
              <a:lnSpc>
                <a:spcPct val="100000"/>
              </a:lnSpc>
              <a:spcBef>
                <a:spcPts val="600"/>
              </a:spcBef>
              <a:buNone/>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19"/>
          </p:nvPr>
        </p:nvSpPr>
        <p:spPr>
          <a:xfrm>
            <a:off x="2239469" y="5145637"/>
            <a:ext cx="6636644" cy="1285460"/>
          </a:xfrm>
        </p:spPr>
        <p:txBody>
          <a:bodyPr/>
          <a:lstStyle>
            <a:lvl1pPr marL="0" indent="0">
              <a:lnSpc>
                <a:spcPct val="100000"/>
              </a:lnSpc>
              <a:spcBef>
                <a:spcPts val="600"/>
              </a:spcBef>
              <a:buNone/>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4" name="Rectangle 3"/>
          <p:cNvSpPr/>
          <p:nvPr userDrawn="1"/>
        </p:nvSpPr>
        <p:spPr>
          <a:xfrm>
            <a:off x="3042782" y="1640115"/>
            <a:ext cx="3043953" cy="4917847"/>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10"/>
          <p:cNvSpPr>
            <a:spLocks noGrp="1"/>
          </p:cNvSpPr>
          <p:nvPr>
            <p:ph type="body" sz="quarter" idx="13" hasCustomPrompt="1"/>
          </p:nvPr>
        </p:nvSpPr>
        <p:spPr>
          <a:xfrm>
            <a:off x="306594" y="1924032"/>
            <a:ext cx="2662156" cy="449263"/>
          </a:xfrm>
        </p:spPr>
        <p:txBody>
          <a:bodyPr anchor="ctr"/>
          <a:lstStyle>
            <a:lvl1pPr marL="0" indent="0">
              <a:buFontTx/>
              <a:buNone/>
              <a:defRPr sz="1600" b="1">
                <a:solidFill>
                  <a:schemeClr val="tx2"/>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7" name="Text Placeholder 10"/>
          <p:cNvSpPr>
            <a:spLocks noGrp="1"/>
          </p:cNvSpPr>
          <p:nvPr>
            <p:ph type="body" sz="quarter" idx="14" hasCustomPrompt="1"/>
          </p:nvPr>
        </p:nvSpPr>
        <p:spPr>
          <a:xfrm>
            <a:off x="3227275" y="1916775"/>
            <a:ext cx="2689112" cy="449263"/>
          </a:xfrm>
        </p:spPr>
        <p:txBody>
          <a:bodyPr anchor="ctr"/>
          <a:lstStyle>
            <a:lvl1pPr marL="0" indent="0">
              <a:buFontTx/>
              <a:buNone/>
              <a:defRPr sz="1600" b="1">
                <a:solidFill>
                  <a:schemeClr val="tx2"/>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8" name="Text Placeholder 10"/>
          <p:cNvSpPr>
            <a:spLocks noGrp="1"/>
          </p:cNvSpPr>
          <p:nvPr>
            <p:ph type="body" sz="quarter" idx="16" hasCustomPrompt="1"/>
          </p:nvPr>
        </p:nvSpPr>
        <p:spPr>
          <a:xfrm>
            <a:off x="6286162" y="1916774"/>
            <a:ext cx="2588900" cy="449263"/>
          </a:xfrm>
        </p:spPr>
        <p:txBody>
          <a:bodyPr anchor="ctr"/>
          <a:lstStyle>
            <a:lvl1pPr marL="0" indent="0">
              <a:buFontTx/>
              <a:buNone/>
              <a:defRPr sz="1600" b="1">
                <a:solidFill>
                  <a:schemeClr val="tx2"/>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cxnSp>
        <p:nvCxnSpPr>
          <p:cNvPr id="12" name="Straight Connector 11"/>
          <p:cNvCxnSpPr/>
          <p:nvPr userDrawn="1"/>
        </p:nvCxnSpPr>
        <p:spPr>
          <a:xfrm>
            <a:off x="-9938" y="1629568"/>
            <a:ext cx="915393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307184" y="667659"/>
            <a:ext cx="8568928" cy="730837"/>
          </a:xfrm>
        </p:spPr>
        <p:txBody>
          <a:bodyPr/>
          <a:lstStyle/>
          <a:p>
            <a:r>
              <a:rPr lang="en-US"/>
              <a:t>Click to edit Master title style</a:t>
            </a:r>
          </a:p>
        </p:txBody>
      </p:sp>
      <p:sp>
        <p:nvSpPr>
          <p:cNvPr id="14" name="Oval 13"/>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7" name="Content Placeholder 2"/>
          <p:cNvSpPr>
            <a:spLocks noGrp="1"/>
          </p:cNvSpPr>
          <p:nvPr>
            <p:ph idx="15"/>
          </p:nvPr>
        </p:nvSpPr>
        <p:spPr>
          <a:xfrm>
            <a:off x="315687" y="2494385"/>
            <a:ext cx="2653064" cy="3711612"/>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7"/>
          </p:nvPr>
        </p:nvSpPr>
        <p:spPr>
          <a:xfrm>
            <a:off x="3227275" y="2494385"/>
            <a:ext cx="2653064" cy="3711612"/>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18"/>
          </p:nvPr>
        </p:nvSpPr>
        <p:spPr>
          <a:xfrm>
            <a:off x="6270174" y="2494385"/>
            <a:ext cx="2653064" cy="3711612"/>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alphaModFix amt="76000"/>
            <a:extLst>
              <a:ext uri="{28A0092B-C50C-407E-A947-70E740481C1C}">
                <a14:useLocalDpi xmlns:a14="http://schemas.microsoft.com/office/drawing/2010/main"/>
              </a:ext>
            </a:extLst>
          </a:blip>
          <a:srcRect l="-206"/>
          <a:stretch/>
        </p:blipFill>
        <p:spPr>
          <a:xfrm>
            <a:off x="-10391" y="2616661"/>
            <a:ext cx="9162826" cy="100013"/>
          </a:xfrm>
          <a:prstGeom prst="rect">
            <a:avLst/>
          </a:prstGeom>
        </p:spPr>
      </p:pic>
      <p:sp>
        <p:nvSpPr>
          <p:cNvPr id="5" name="Rectangle 4"/>
          <p:cNvSpPr/>
          <p:nvPr userDrawn="1"/>
        </p:nvSpPr>
        <p:spPr>
          <a:xfrm>
            <a:off x="0" y="1640115"/>
            <a:ext cx="9144000" cy="97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13"/>
          <p:cNvSpPr>
            <a:spLocks noGrp="1"/>
          </p:cNvSpPr>
          <p:nvPr>
            <p:ph type="body" sz="quarter" idx="15"/>
          </p:nvPr>
        </p:nvSpPr>
        <p:spPr>
          <a:xfrm>
            <a:off x="315520" y="1785029"/>
            <a:ext cx="8498681" cy="707346"/>
          </a:xfrm>
        </p:spPr>
        <p:txBody>
          <a:bodyPr anchor="ctr"/>
          <a:lstStyle>
            <a:lvl1pPr marL="0" indent="0">
              <a:buFontTx/>
              <a:buNone/>
              <a:defRPr sz="1800">
                <a:solidFill>
                  <a:schemeClr val="bg1"/>
                </a:solidFill>
              </a:defRPr>
            </a:lvl1pPr>
            <a:lvl2pPr marL="342875" indent="0">
              <a:buFontTx/>
              <a:buNone/>
              <a:defRPr sz="1800">
                <a:solidFill>
                  <a:schemeClr val="bg1"/>
                </a:solidFill>
              </a:defRPr>
            </a:lvl2pPr>
            <a:lvl3pPr marL="685749" indent="0">
              <a:buFontTx/>
              <a:buNone/>
              <a:defRPr sz="1800">
                <a:solidFill>
                  <a:schemeClr val="bg1"/>
                </a:solidFill>
              </a:defRPr>
            </a:lvl3pPr>
            <a:lvl4pPr marL="1028624" indent="0">
              <a:buFontTx/>
              <a:buNone/>
              <a:defRPr sz="1800">
                <a:solidFill>
                  <a:schemeClr val="bg1"/>
                </a:solidFill>
              </a:defRPr>
            </a:lvl4pPr>
            <a:lvl5pPr marL="1371498" indent="0">
              <a:buFontTx/>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307184" y="667659"/>
            <a:ext cx="8568928" cy="730837"/>
          </a:xfrm>
        </p:spPr>
        <p:txBody>
          <a:bodyPr/>
          <a:lstStyle/>
          <a:p>
            <a:r>
              <a:rPr lang="en-US"/>
              <a:t>Click to edit Master title style</a:t>
            </a:r>
          </a:p>
        </p:txBody>
      </p:sp>
      <p:sp>
        <p:nvSpPr>
          <p:cNvPr id="9" name="Oval 8"/>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2" name="Content Placeholder 2"/>
          <p:cNvSpPr>
            <a:spLocks noGrp="1"/>
          </p:cNvSpPr>
          <p:nvPr>
            <p:ph idx="16"/>
          </p:nvPr>
        </p:nvSpPr>
        <p:spPr>
          <a:xfrm>
            <a:off x="315520" y="2853736"/>
            <a:ext cx="8498357" cy="3416437"/>
          </a:xfrm>
        </p:spPr>
        <p:txBody>
          <a:bodyPr/>
          <a:lstStyle>
            <a:lvl1pPr>
              <a:lnSpc>
                <a:spcPct val="100000"/>
              </a:lnSpc>
              <a:spcBef>
                <a:spcPts val="600"/>
              </a:spcBef>
              <a:defRPr sz="1800">
                <a:solidFill>
                  <a:schemeClr val="bg1">
                    <a:lumMod val="50000"/>
                  </a:schemeClr>
                </a:solidFill>
              </a:defRPr>
            </a:lvl1pPr>
            <a:lvl2pPr marL="457200">
              <a:lnSpc>
                <a:spcPct val="100000"/>
              </a:lnSpc>
              <a:spcBef>
                <a:spcPts val="600"/>
              </a:spcBef>
              <a:defRPr sz="1800">
                <a:solidFill>
                  <a:schemeClr val="bg1">
                    <a:lumMod val="50000"/>
                  </a:schemeClr>
                </a:solidFill>
              </a:defRPr>
            </a:lvl2pPr>
            <a:lvl3pPr marL="685800">
              <a:lnSpc>
                <a:spcPct val="100000"/>
              </a:lnSpc>
              <a:spcBef>
                <a:spcPts val="600"/>
              </a:spcBef>
              <a:defRPr sz="1800">
                <a:solidFill>
                  <a:schemeClr val="bg1">
                    <a:lumMod val="50000"/>
                  </a:schemeClr>
                </a:solidFill>
              </a:defRPr>
            </a:lvl3pPr>
            <a:lvl4pPr marL="914400">
              <a:lnSpc>
                <a:spcPct val="100000"/>
              </a:lnSpc>
              <a:spcBef>
                <a:spcPts val="600"/>
              </a:spcBef>
              <a:defRPr sz="1800">
                <a:solidFill>
                  <a:schemeClr val="bg1">
                    <a:lumMod val="50000"/>
                  </a:schemeClr>
                </a:solidFill>
              </a:defRPr>
            </a:lvl4pPr>
            <a:lvl5pPr marL="1143000">
              <a:lnSpc>
                <a:spcPct val="100000"/>
              </a:lnSpc>
              <a:spcBef>
                <a:spcPts val="600"/>
              </a:spcBef>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Slide 8">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alphaModFix amt="76000"/>
            <a:extLst>
              <a:ext uri="{28A0092B-C50C-407E-A947-70E740481C1C}">
                <a14:useLocalDpi xmlns:a14="http://schemas.microsoft.com/office/drawing/2010/main"/>
              </a:ext>
            </a:extLst>
          </a:blip>
          <a:srcRect l="-206"/>
          <a:stretch/>
        </p:blipFill>
        <p:spPr>
          <a:xfrm>
            <a:off x="-10391" y="2616661"/>
            <a:ext cx="9162826" cy="100013"/>
          </a:xfrm>
          <a:prstGeom prst="rect">
            <a:avLst/>
          </a:prstGeom>
        </p:spPr>
      </p:pic>
      <p:sp>
        <p:nvSpPr>
          <p:cNvPr id="9" name="Text Placeholder 10"/>
          <p:cNvSpPr>
            <a:spLocks noGrp="1"/>
          </p:cNvSpPr>
          <p:nvPr>
            <p:ph type="body" sz="quarter" idx="13" hasCustomPrompt="1"/>
          </p:nvPr>
        </p:nvSpPr>
        <p:spPr>
          <a:xfrm>
            <a:off x="304462" y="2856828"/>
            <a:ext cx="4104254" cy="449263"/>
          </a:xfrm>
        </p:spPr>
        <p:txBody>
          <a:bodyPr anchor="ctr"/>
          <a:lstStyle>
            <a:lvl1pPr marL="0" indent="0">
              <a:buFontTx/>
              <a:buNone/>
              <a:defRPr sz="1800" b="1">
                <a:solidFill>
                  <a:schemeClr val="tx2"/>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0" name="Text Placeholder 10"/>
          <p:cNvSpPr>
            <a:spLocks noGrp="1"/>
          </p:cNvSpPr>
          <p:nvPr>
            <p:ph type="body" sz="quarter" idx="14" hasCustomPrompt="1"/>
          </p:nvPr>
        </p:nvSpPr>
        <p:spPr>
          <a:xfrm>
            <a:off x="4833260" y="2864085"/>
            <a:ext cx="4038601" cy="449263"/>
          </a:xfrm>
        </p:spPr>
        <p:txBody>
          <a:bodyPr anchor="ctr"/>
          <a:lstStyle>
            <a:lvl1pPr marL="0" indent="0">
              <a:buFontTx/>
              <a:buNone/>
              <a:defRPr sz="1800" b="1">
                <a:solidFill>
                  <a:schemeClr val="tx2"/>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1" name="Rectangle 10"/>
          <p:cNvSpPr/>
          <p:nvPr userDrawn="1"/>
        </p:nvSpPr>
        <p:spPr>
          <a:xfrm>
            <a:off x="0" y="1640115"/>
            <a:ext cx="9144000" cy="97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 Placeholder 13"/>
          <p:cNvSpPr>
            <a:spLocks noGrp="1"/>
          </p:cNvSpPr>
          <p:nvPr>
            <p:ph type="body" sz="quarter" idx="15"/>
          </p:nvPr>
        </p:nvSpPr>
        <p:spPr>
          <a:xfrm>
            <a:off x="315520" y="1785029"/>
            <a:ext cx="8498681" cy="707346"/>
          </a:xfrm>
        </p:spPr>
        <p:txBody>
          <a:bodyPr anchor="ctr"/>
          <a:lstStyle>
            <a:lvl1pPr marL="0" indent="0">
              <a:buFontTx/>
              <a:buNone/>
              <a:defRPr sz="1800">
                <a:solidFill>
                  <a:schemeClr val="bg1"/>
                </a:solidFill>
              </a:defRPr>
            </a:lvl1pPr>
            <a:lvl2pPr marL="342875" indent="0">
              <a:buFontTx/>
              <a:buNone/>
              <a:defRPr sz="1800">
                <a:solidFill>
                  <a:schemeClr val="bg1"/>
                </a:solidFill>
              </a:defRPr>
            </a:lvl2pPr>
            <a:lvl3pPr marL="685749" indent="0">
              <a:buFontTx/>
              <a:buNone/>
              <a:defRPr sz="1800">
                <a:solidFill>
                  <a:schemeClr val="bg1"/>
                </a:solidFill>
              </a:defRPr>
            </a:lvl3pPr>
            <a:lvl4pPr marL="1028624" indent="0">
              <a:buFontTx/>
              <a:buNone/>
              <a:defRPr sz="1800">
                <a:solidFill>
                  <a:schemeClr val="bg1"/>
                </a:solidFill>
              </a:defRPr>
            </a:lvl4pPr>
            <a:lvl5pPr marL="1371498" indent="0">
              <a:buFontTx/>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07184" y="667659"/>
            <a:ext cx="8568928" cy="730837"/>
          </a:xfrm>
        </p:spPr>
        <p:txBody>
          <a:bodyPr/>
          <a:lstStyle/>
          <a:p>
            <a:r>
              <a:rPr lang="en-US"/>
              <a:t>Click to edit Master title style</a:t>
            </a:r>
          </a:p>
        </p:txBody>
      </p:sp>
      <p:sp>
        <p:nvSpPr>
          <p:cNvPr id="13" name="Oval 12"/>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8" name="Content Placeholder 2"/>
          <p:cNvSpPr>
            <a:spLocks noGrp="1"/>
          </p:cNvSpPr>
          <p:nvPr>
            <p:ph idx="16"/>
          </p:nvPr>
        </p:nvSpPr>
        <p:spPr>
          <a:xfrm>
            <a:off x="315520" y="3460758"/>
            <a:ext cx="4093195" cy="2913971"/>
          </a:xfrm>
        </p:spPr>
        <p:txBody>
          <a:bodyPr/>
          <a:lstStyle>
            <a:lvl1pPr>
              <a:lnSpc>
                <a:spcPct val="100000"/>
              </a:lnSpc>
              <a:spcBef>
                <a:spcPts val="600"/>
              </a:spcBef>
              <a:defRPr sz="1800">
                <a:solidFill>
                  <a:schemeClr val="bg1">
                    <a:lumMod val="50000"/>
                  </a:schemeClr>
                </a:solidFill>
              </a:defRPr>
            </a:lvl1pPr>
            <a:lvl2pPr marL="457200">
              <a:lnSpc>
                <a:spcPct val="100000"/>
              </a:lnSpc>
              <a:spcBef>
                <a:spcPts val="600"/>
              </a:spcBef>
              <a:defRPr sz="1800">
                <a:solidFill>
                  <a:schemeClr val="bg1">
                    <a:lumMod val="50000"/>
                  </a:schemeClr>
                </a:solidFill>
              </a:defRPr>
            </a:lvl2pPr>
            <a:lvl3pPr marL="685800">
              <a:lnSpc>
                <a:spcPct val="100000"/>
              </a:lnSpc>
              <a:spcBef>
                <a:spcPts val="600"/>
              </a:spcBef>
              <a:defRPr sz="1800">
                <a:solidFill>
                  <a:schemeClr val="bg1">
                    <a:lumMod val="50000"/>
                  </a:schemeClr>
                </a:solidFill>
              </a:defRPr>
            </a:lvl3pPr>
            <a:lvl4pPr marL="914400">
              <a:lnSpc>
                <a:spcPct val="100000"/>
              </a:lnSpc>
              <a:spcBef>
                <a:spcPts val="600"/>
              </a:spcBef>
              <a:defRPr sz="1800">
                <a:solidFill>
                  <a:schemeClr val="bg1">
                    <a:lumMod val="50000"/>
                  </a:schemeClr>
                </a:solidFill>
              </a:defRPr>
            </a:lvl4pPr>
            <a:lvl5pPr marL="1143000">
              <a:lnSpc>
                <a:spcPct val="100000"/>
              </a:lnSpc>
              <a:spcBef>
                <a:spcPts val="600"/>
              </a:spcBef>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17"/>
          </p:nvPr>
        </p:nvSpPr>
        <p:spPr>
          <a:xfrm>
            <a:off x="4833260" y="3460758"/>
            <a:ext cx="4093195" cy="2913971"/>
          </a:xfrm>
        </p:spPr>
        <p:txBody>
          <a:bodyPr/>
          <a:lstStyle>
            <a:lvl1pPr>
              <a:lnSpc>
                <a:spcPct val="100000"/>
              </a:lnSpc>
              <a:spcBef>
                <a:spcPts val="600"/>
              </a:spcBef>
              <a:defRPr sz="1800">
                <a:solidFill>
                  <a:schemeClr val="bg1">
                    <a:lumMod val="50000"/>
                  </a:schemeClr>
                </a:solidFill>
              </a:defRPr>
            </a:lvl1pPr>
            <a:lvl2pPr marL="457200">
              <a:lnSpc>
                <a:spcPct val="100000"/>
              </a:lnSpc>
              <a:spcBef>
                <a:spcPts val="600"/>
              </a:spcBef>
              <a:defRPr sz="1800">
                <a:solidFill>
                  <a:schemeClr val="bg1">
                    <a:lumMod val="50000"/>
                  </a:schemeClr>
                </a:solidFill>
              </a:defRPr>
            </a:lvl2pPr>
            <a:lvl3pPr marL="685800">
              <a:lnSpc>
                <a:spcPct val="100000"/>
              </a:lnSpc>
              <a:spcBef>
                <a:spcPts val="600"/>
              </a:spcBef>
              <a:defRPr sz="1800">
                <a:solidFill>
                  <a:schemeClr val="bg1">
                    <a:lumMod val="50000"/>
                  </a:schemeClr>
                </a:solidFill>
              </a:defRPr>
            </a:lvl3pPr>
            <a:lvl4pPr marL="914400">
              <a:lnSpc>
                <a:spcPct val="100000"/>
              </a:lnSpc>
              <a:spcBef>
                <a:spcPts val="600"/>
              </a:spcBef>
              <a:defRPr sz="1800">
                <a:solidFill>
                  <a:schemeClr val="bg1">
                    <a:lumMod val="50000"/>
                  </a:schemeClr>
                </a:solidFill>
              </a:defRPr>
            </a:lvl4pPr>
            <a:lvl5pPr marL="1143000">
              <a:lnSpc>
                <a:spcPct val="100000"/>
              </a:lnSpc>
              <a:spcBef>
                <a:spcPts val="600"/>
              </a:spcBef>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Slide 9">
    <p:spTree>
      <p:nvGrpSpPr>
        <p:cNvPr id="1" name=""/>
        <p:cNvGrpSpPr/>
        <p:nvPr/>
      </p:nvGrpSpPr>
      <p:grpSpPr>
        <a:xfrm>
          <a:off x="0" y="0"/>
          <a:ext cx="0" cy="0"/>
          <a:chOff x="0" y="0"/>
          <a:chExt cx="0" cy="0"/>
        </a:xfrm>
      </p:grpSpPr>
      <p:sp>
        <p:nvSpPr>
          <p:cNvPr id="7" name="Rectangle 6"/>
          <p:cNvSpPr/>
          <p:nvPr userDrawn="1"/>
        </p:nvSpPr>
        <p:spPr>
          <a:xfrm>
            <a:off x="3042782" y="2612118"/>
            <a:ext cx="3043953" cy="3945844"/>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p:cNvPicPr>
            <a:picLocks noChangeAspect="1"/>
          </p:cNvPicPr>
          <p:nvPr userDrawn="1"/>
        </p:nvPicPr>
        <p:blipFill rotWithShape="1">
          <a:blip r:embed="rId2" cstate="email">
            <a:alphaModFix amt="76000"/>
            <a:extLst>
              <a:ext uri="{28A0092B-C50C-407E-A947-70E740481C1C}">
                <a14:useLocalDpi xmlns:a14="http://schemas.microsoft.com/office/drawing/2010/main"/>
              </a:ext>
            </a:extLst>
          </a:blip>
          <a:srcRect l="-206"/>
          <a:stretch/>
        </p:blipFill>
        <p:spPr>
          <a:xfrm>
            <a:off x="-10391" y="2616661"/>
            <a:ext cx="9162826" cy="100013"/>
          </a:xfrm>
          <a:prstGeom prst="rect">
            <a:avLst/>
          </a:prstGeom>
        </p:spPr>
      </p:pic>
      <p:sp>
        <p:nvSpPr>
          <p:cNvPr id="5" name="Rectangle 4"/>
          <p:cNvSpPr/>
          <p:nvPr userDrawn="1"/>
        </p:nvSpPr>
        <p:spPr>
          <a:xfrm>
            <a:off x="0" y="1640115"/>
            <a:ext cx="9144000" cy="97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13"/>
          <p:cNvSpPr>
            <a:spLocks noGrp="1"/>
          </p:cNvSpPr>
          <p:nvPr>
            <p:ph type="body" sz="quarter" idx="15"/>
          </p:nvPr>
        </p:nvSpPr>
        <p:spPr>
          <a:xfrm>
            <a:off x="315520" y="1785029"/>
            <a:ext cx="8498681" cy="707346"/>
          </a:xfrm>
        </p:spPr>
        <p:txBody>
          <a:bodyPr anchor="ctr"/>
          <a:lstStyle>
            <a:lvl1pPr marL="0" indent="0">
              <a:buFontTx/>
              <a:buNone/>
              <a:defRPr sz="1800">
                <a:solidFill>
                  <a:schemeClr val="bg1"/>
                </a:solidFill>
              </a:defRPr>
            </a:lvl1pPr>
            <a:lvl2pPr marL="342875" indent="0">
              <a:buFontTx/>
              <a:buNone/>
              <a:defRPr sz="1800">
                <a:solidFill>
                  <a:schemeClr val="bg1"/>
                </a:solidFill>
              </a:defRPr>
            </a:lvl2pPr>
            <a:lvl3pPr marL="685749" indent="0">
              <a:buFontTx/>
              <a:buNone/>
              <a:defRPr sz="1800">
                <a:solidFill>
                  <a:schemeClr val="bg1"/>
                </a:solidFill>
              </a:defRPr>
            </a:lvl3pPr>
            <a:lvl4pPr marL="1028624" indent="0">
              <a:buFontTx/>
              <a:buNone/>
              <a:defRPr sz="1800">
                <a:solidFill>
                  <a:schemeClr val="bg1"/>
                </a:solidFill>
              </a:defRPr>
            </a:lvl4pPr>
            <a:lvl5pPr marL="1371498" indent="0">
              <a:buFontTx/>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hasCustomPrompt="1"/>
          </p:nvPr>
        </p:nvSpPr>
        <p:spPr>
          <a:xfrm>
            <a:off x="306593" y="2852287"/>
            <a:ext cx="2716809" cy="449263"/>
          </a:xfrm>
        </p:spPr>
        <p:txBody>
          <a:bodyPr anchor="ctr"/>
          <a:lstStyle>
            <a:lvl1pPr marL="0" indent="0">
              <a:buFontTx/>
              <a:buNone/>
              <a:defRPr sz="1600" b="1">
                <a:solidFill>
                  <a:schemeClr val="tx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2" name="Text Placeholder 10"/>
          <p:cNvSpPr>
            <a:spLocks noGrp="1"/>
          </p:cNvSpPr>
          <p:nvPr>
            <p:ph type="body" sz="quarter" idx="14" hasCustomPrompt="1"/>
          </p:nvPr>
        </p:nvSpPr>
        <p:spPr>
          <a:xfrm>
            <a:off x="3227275" y="2845030"/>
            <a:ext cx="2689112" cy="449263"/>
          </a:xfrm>
        </p:spPr>
        <p:txBody>
          <a:bodyPr anchor="ctr"/>
          <a:lstStyle>
            <a:lvl1pPr marL="0" indent="0">
              <a:buFontTx/>
              <a:buNone/>
              <a:defRPr sz="1600" b="1">
                <a:solidFill>
                  <a:schemeClr val="tx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3" name="Text Placeholder 10"/>
          <p:cNvSpPr>
            <a:spLocks noGrp="1"/>
          </p:cNvSpPr>
          <p:nvPr>
            <p:ph type="body" sz="quarter" idx="16" hasCustomPrompt="1"/>
          </p:nvPr>
        </p:nvSpPr>
        <p:spPr>
          <a:xfrm>
            <a:off x="6286162" y="2845029"/>
            <a:ext cx="2588900" cy="449263"/>
          </a:xfrm>
        </p:spPr>
        <p:txBody>
          <a:bodyPr anchor="ctr"/>
          <a:lstStyle>
            <a:lvl1pPr marL="0" indent="0">
              <a:buFontTx/>
              <a:buNone/>
              <a:defRPr sz="1600" b="1">
                <a:solidFill>
                  <a:schemeClr val="tx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7" name="Title 1"/>
          <p:cNvSpPr>
            <a:spLocks noGrp="1"/>
          </p:cNvSpPr>
          <p:nvPr>
            <p:ph type="title"/>
          </p:nvPr>
        </p:nvSpPr>
        <p:spPr>
          <a:xfrm>
            <a:off x="307184" y="667659"/>
            <a:ext cx="8568928" cy="730837"/>
          </a:xfrm>
        </p:spPr>
        <p:txBody>
          <a:bodyPr/>
          <a:lstStyle/>
          <a:p>
            <a:r>
              <a:rPr lang="en-US"/>
              <a:t>Click to edit Master title style</a:t>
            </a:r>
          </a:p>
        </p:txBody>
      </p:sp>
      <p:sp>
        <p:nvSpPr>
          <p:cNvPr id="18" name="Oval 17"/>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21" name="Content Placeholder 2"/>
          <p:cNvSpPr>
            <a:spLocks noGrp="1"/>
          </p:cNvSpPr>
          <p:nvPr>
            <p:ph idx="20"/>
          </p:nvPr>
        </p:nvSpPr>
        <p:spPr>
          <a:xfrm>
            <a:off x="315521" y="3460758"/>
            <a:ext cx="2653232" cy="2913971"/>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1"/>
          </p:nvPr>
        </p:nvSpPr>
        <p:spPr>
          <a:xfrm>
            <a:off x="3227275" y="3460758"/>
            <a:ext cx="2653232" cy="2913971"/>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2"/>
          </p:nvPr>
        </p:nvSpPr>
        <p:spPr>
          <a:xfrm>
            <a:off x="6286162" y="3460758"/>
            <a:ext cx="2653232" cy="2913971"/>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Slide 10">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alphaModFix amt="76000"/>
            <a:extLst>
              <a:ext uri="{28A0092B-C50C-407E-A947-70E740481C1C}">
                <a14:useLocalDpi xmlns:a14="http://schemas.microsoft.com/office/drawing/2010/main"/>
              </a:ext>
            </a:extLst>
          </a:blip>
          <a:srcRect l="-206"/>
          <a:stretch/>
        </p:blipFill>
        <p:spPr>
          <a:xfrm>
            <a:off x="-10391" y="2270316"/>
            <a:ext cx="9162826" cy="100013"/>
          </a:xfrm>
          <a:prstGeom prst="rect">
            <a:avLst/>
          </a:prstGeom>
        </p:spPr>
      </p:pic>
      <p:cxnSp>
        <p:nvCxnSpPr>
          <p:cNvPr id="14" name="Straight Connector 13"/>
          <p:cNvCxnSpPr/>
          <p:nvPr userDrawn="1"/>
        </p:nvCxnSpPr>
        <p:spPr>
          <a:xfrm>
            <a:off x="4560699" y="1669148"/>
            <a:ext cx="0" cy="4542971"/>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 y="1640115"/>
            <a:ext cx="4561115" cy="638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4561114" y="1640115"/>
            <a:ext cx="4582886" cy="638628"/>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 Placeholder 10"/>
          <p:cNvSpPr>
            <a:spLocks noGrp="1"/>
          </p:cNvSpPr>
          <p:nvPr>
            <p:ph type="body" sz="quarter" idx="13" hasCustomPrompt="1"/>
          </p:nvPr>
        </p:nvSpPr>
        <p:spPr>
          <a:xfrm>
            <a:off x="159831" y="1756686"/>
            <a:ext cx="4248886" cy="449263"/>
          </a:xfrm>
        </p:spPr>
        <p:txBody>
          <a:bodyPr anchor="ctr"/>
          <a:lstStyle>
            <a:lvl1pPr marL="0" indent="0">
              <a:buFontTx/>
              <a:buNone/>
              <a:defRPr sz="18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2" name="Text Placeholder 10"/>
          <p:cNvSpPr>
            <a:spLocks noGrp="1"/>
          </p:cNvSpPr>
          <p:nvPr>
            <p:ph type="body" sz="quarter" idx="14" hasCustomPrompt="1"/>
          </p:nvPr>
        </p:nvSpPr>
        <p:spPr>
          <a:xfrm>
            <a:off x="4833260" y="1763942"/>
            <a:ext cx="4038601" cy="449263"/>
          </a:xfrm>
        </p:spPr>
        <p:txBody>
          <a:bodyPr anchor="ctr"/>
          <a:lstStyle>
            <a:lvl1pPr marL="0" indent="0">
              <a:buFontTx/>
              <a:buNone/>
              <a:defRPr sz="18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3" name="Title 1"/>
          <p:cNvSpPr>
            <a:spLocks noGrp="1"/>
          </p:cNvSpPr>
          <p:nvPr>
            <p:ph type="title"/>
          </p:nvPr>
        </p:nvSpPr>
        <p:spPr>
          <a:xfrm>
            <a:off x="307184" y="667659"/>
            <a:ext cx="8568928" cy="730837"/>
          </a:xfrm>
        </p:spPr>
        <p:txBody>
          <a:bodyPr/>
          <a:lstStyle/>
          <a:p>
            <a:r>
              <a:rPr lang="en-US"/>
              <a:t>Click to edit Master title style</a:t>
            </a:r>
          </a:p>
        </p:txBody>
      </p:sp>
      <p:sp>
        <p:nvSpPr>
          <p:cNvPr id="16" name="Oval 15"/>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9" name="Content Placeholder 2"/>
          <p:cNvSpPr>
            <a:spLocks noGrp="1"/>
          </p:cNvSpPr>
          <p:nvPr>
            <p:ph idx="20"/>
          </p:nvPr>
        </p:nvSpPr>
        <p:spPr>
          <a:xfrm>
            <a:off x="171035" y="2553390"/>
            <a:ext cx="4237681" cy="3695019"/>
          </a:xfrm>
        </p:spPr>
        <p:txBody>
          <a:bodyPr/>
          <a:lstStyle>
            <a:lvl1pPr>
              <a:lnSpc>
                <a:spcPct val="100000"/>
              </a:lnSpc>
              <a:spcBef>
                <a:spcPts val="600"/>
              </a:spcBef>
              <a:defRPr sz="1800">
                <a:solidFill>
                  <a:schemeClr val="bg1">
                    <a:lumMod val="50000"/>
                  </a:schemeClr>
                </a:solidFill>
              </a:defRPr>
            </a:lvl1pPr>
            <a:lvl2pPr marL="457200">
              <a:lnSpc>
                <a:spcPct val="100000"/>
              </a:lnSpc>
              <a:spcBef>
                <a:spcPts val="600"/>
              </a:spcBef>
              <a:defRPr sz="1800">
                <a:solidFill>
                  <a:schemeClr val="bg1">
                    <a:lumMod val="50000"/>
                  </a:schemeClr>
                </a:solidFill>
              </a:defRPr>
            </a:lvl2pPr>
            <a:lvl3pPr marL="685800">
              <a:lnSpc>
                <a:spcPct val="100000"/>
              </a:lnSpc>
              <a:spcBef>
                <a:spcPts val="600"/>
              </a:spcBef>
              <a:defRPr sz="1800">
                <a:solidFill>
                  <a:schemeClr val="bg1">
                    <a:lumMod val="50000"/>
                  </a:schemeClr>
                </a:solidFill>
              </a:defRPr>
            </a:lvl3pPr>
            <a:lvl4pPr marL="914400">
              <a:lnSpc>
                <a:spcPct val="100000"/>
              </a:lnSpc>
              <a:spcBef>
                <a:spcPts val="600"/>
              </a:spcBef>
              <a:defRPr sz="1800">
                <a:solidFill>
                  <a:schemeClr val="bg1">
                    <a:lumMod val="50000"/>
                  </a:schemeClr>
                </a:solidFill>
              </a:defRPr>
            </a:lvl4pPr>
            <a:lvl5pPr marL="1143000">
              <a:lnSpc>
                <a:spcPct val="100000"/>
              </a:lnSpc>
              <a:spcBef>
                <a:spcPts val="600"/>
              </a:spcBef>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21"/>
          </p:nvPr>
        </p:nvSpPr>
        <p:spPr>
          <a:xfrm>
            <a:off x="4833260" y="2553390"/>
            <a:ext cx="4060389" cy="3695019"/>
          </a:xfrm>
        </p:spPr>
        <p:txBody>
          <a:bodyPr/>
          <a:lstStyle>
            <a:lvl1pPr>
              <a:lnSpc>
                <a:spcPct val="100000"/>
              </a:lnSpc>
              <a:spcBef>
                <a:spcPts val="600"/>
              </a:spcBef>
              <a:defRPr sz="1800">
                <a:solidFill>
                  <a:schemeClr val="bg1">
                    <a:lumMod val="50000"/>
                  </a:schemeClr>
                </a:solidFill>
              </a:defRPr>
            </a:lvl1pPr>
            <a:lvl2pPr marL="457200">
              <a:lnSpc>
                <a:spcPct val="100000"/>
              </a:lnSpc>
              <a:spcBef>
                <a:spcPts val="600"/>
              </a:spcBef>
              <a:defRPr sz="1800">
                <a:solidFill>
                  <a:schemeClr val="bg1">
                    <a:lumMod val="50000"/>
                  </a:schemeClr>
                </a:solidFill>
              </a:defRPr>
            </a:lvl2pPr>
            <a:lvl3pPr marL="685800">
              <a:lnSpc>
                <a:spcPct val="100000"/>
              </a:lnSpc>
              <a:spcBef>
                <a:spcPts val="600"/>
              </a:spcBef>
              <a:defRPr sz="1800">
                <a:solidFill>
                  <a:schemeClr val="bg1">
                    <a:lumMod val="50000"/>
                  </a:schemeClr>
                </a:solidFill>
              </a:defRPr>
            </a:lvl3pPr>
            <a:lvl4pPr marL="914400">
              <a:lnSpc>
                <a:spcPct val="100000"/>
              </a:lnSpc>
              <a:spcBef>
                <a:spcPts val="600"/>
              </a:spcBef>
              <a:defRPr sz="1800">
                <a:solidFill>
                  <a:schemeClr val="bg1">
                    <a:lumMod val="50000"/>
                  </a:schemeClr>
                </a:solidFill>
              </a:defRPr>
            </a:lvl4pPr>
            <a:lvl5pPr marL="1143000">
              <a:lnSpc>
                <a:spcPct val="100000"/>
              </a:lnSpc>
              <a:spcBef>
                <a:spcPts val="600"/>
              </a:spcBef>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Slide 11">
    <p:spTree>
      <p:nvGrpSpPr>
        <p:cNvPr id="1" name=""/>
        <p:cNvGrpSpPr/>
        <p:nvPr/>
      </p:nvGrpSpPr>
      <p:grpSpPr>
        <a:xfrm>
          <a:off x="0" y="0"/>
          <a:ext cx="0" cy="0"/>
          <a:chOff x="0" y="0"/>
          <a:chExt cx="0" cy="0"/>
        </a:xfrm>
      </p:grpSpPr>
      <p:sp>
        <p:nvSpPr>
          <p:cNvPr id="12" name="Rectangle 11"/>
          <p:cNvSpPr/>
          <p:nvPr userDrawn="1"/>
        </p:nvSpPr>
        <p:spPr>
          <a:xfrm>
            <a:off x="3042782" y="2271492"/>
            <a:ext cx="3043953" cy="4259943"/>
          </a:xfrm>
          <a:prstGeom prst="rect">
            <a:avLst/>
          </a:prstGeom>
          <a:solidFill>
            <a:schemeClr val="bg1">
              <a:lumMod val="9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noChangeAspect="1"/>
          </p:cNvPicPr>
          <p:nvPr userDrawn="1"/>
        </p:nvPicPr>
        <p:blipFill rotWithShape="1">
          <a:blip r:embed="rId2" cstate="email">
            <a:alphaModFix amt="76000"/>
            <a:extLst>
              <a:ext uri="{28A0092B-C50C-407E-A947-70E740481C1C}">
                <a14:useLocalDpi xmlns:a14="http://schemas.microsoft.com/office/drawing/2010/main"/>
              </a:ext>
            </a:extLst>
          </a:blip>
          <a:srcRect l="-206"/>
          <a:stretch/>
        </p:blipFill>
        <p:spPr>
          <a:xfrm>
            <a:off x="-10391" y="2270316"/>
            <a:ext cx="9162826" cy="100013"/>
          </a:xfrm>
          <a:prstGeom prst="rect">
            <a:avLst/>
          </a:prstGeom>
        </p:spPr>
      </p:pic>
      <p:sp>
        <p:nvSpPr>
          <p:cNvPr id="4" name="Rectangle 3"/>
          <p:cNvSpPr/>
          <p:nvPr userDrawn="1"/>
        </p:nvSpPr>
        <p:spPr>
          <a:xfrm>
            <a:off x="4" y="1632858"/>
            <a:ext cx="3047999" cy="6386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3042784" y="1632858"/>
            <a:ext cx="3047999" cy="638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6086734" y="1632858"/>
            <a:ext cx="3057266" cy="638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 Placeholder 10"/>
          <p:cNvSpPr>
            <a:spLocks noGrp="1"/>
          </p:cNvSpPr>
          <p:nvPr userDrawn="1">
            <p:ph type="body" sz="quarter" idx="13" hasCustomPrompt="1"/>
          </p:nvPr>
        </p:nvSpPr>
        <p:spPr>
          <a:xfrm>
            <a:off x="179144" y="1756686"/>
            <a:ext cx="2694909" cy="449263"/>
          </a:xfrm>
        </p:spPr>
        <p:txBody>
          <a:bodyPr anchor="ctr"/>
          <a:lstStyle>
            <a:lvl1pPr marL="0" indent="0">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0" name="Text Placeholder 10"/>
          <p:cNvSpPr>
            <a:spLocks noGrp="1"/>
          </p:cNvSpPr>
          <p:nvPr userDrawn="1">
            <p:ph type="body" sz="quarter" idx="14" hasCustomPrompt="1"/>
          </p:nvPr>
        </p:nvSpPr>
        <p:spPr>
          <a:xfrm>
            <a:off x="3227275" y="1749429"/>
            <a:ext cx="2689112" cy="449263"/>
          </a:xfrm>
        </p:spPr>
        <p:txBody>
          <a:bodyPr anchor="ctr"/>
          <a:lstStyle>
            <a:lvl1pPr marL="0" indent="0">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1" name="Text Placeholder 10"/>
          <p:cNvSpPr>
            <a:spLocks noGrp="1"/>
          </p:cNvSpPr>
          <p:nvPr userDrawn="1">
            <p:ph type="body" sz="quarter" idx="15" hasCustomPrompt="1"/>
          </p:nvPr>
        </p:nvSpPr>
        <p:spPr>
          <a:xfrm>
            <a:off x="6286162" y="1749429"/>
            <a:ext cx="2588900" cy="449263"/>
          </a:xfrm>
        </p:spPr>
        <p:txBody>
          <a:bodyPr anchor="ctr"/>
          <a:lstStyle>
            <a:lvl1pPr marL="0" indent="0">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8" name="Title 1"/>
          <p:cNvSpPr>
            <a:spLocks noGrp="1"/>
          </p:cNvSpPr>
          <p:nvPr>
            <p:ph type="title"/>
          </p:nvPr>
        </p:nvSpPr>
        <p:spPr>
          <a:xfrm>
            <a:off x="307184" y="667659"/>
            <a:ext cx="8568928" cy="730837"/>
          </a:xfrm>
        </p:spPr>
        <p:txBody>
          <a:bodyPr/>
          <a:lstStyle/>
          <a:p>
            <a:r>
              <a:rPr lang="en-US"/>
              <a:t>Click to edit Master title style</a:t>
            </a:r>
          </a:p>
        </p:txBody>
      </p:sp>
      <p:sp>
        <p:nvSpPr>
          <p:cNvPr id="19" name="Oval 18"/>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22" name="Content Placeholder 2"/>
          <p:cNvSpPr>
            <a:spLocks noGrp="1"/>
          </p:cNvSpPr>
          <p:nvPr>
            <p:ph idx="20"/>
          </p:nvPr>
        </p:nvSpPr>
        <p:spPr>
          <a:xfrm>
            <a:off x="179144" y="2625961"/>
            <a:ext cx="2640256" cy="3686176"/>
          </a:xfrm>
        </p:spPr>
        <p:txBody>
          <a:bodyPr/>
          <a:lstStyle>
            <a:lvl1pPr>
              <a:lnSpc>
                <a:spcPct val="100000"/>
              </a:lnSpc>
              <a:spcBef>
                <a:spcPts val="600"/>
              </a:spcBef>
              <a:defRPr sz="1700">
                <a:solidFill>
                  <a:schemeClr val="bg1">
                    <a:lumMod val="50000"/>
                  </a:schemeClr>
                </a:solidFill>
              </a:defRPr>
            </a:lvl1pPr>
            <a:lvl2pPr marL="457200">
              <a:lnSpc>
                <a:spcPct val="100000"/>
              </a:lnSpc>
              <a:spcBef>
                <a:spcPts val="600"/>
              </a:spcBef>
              <a:defRPr sz="1700">
                <a:solidFill>
                  <a:schemeClr val="bg1">
                    <a:lumMod val="50000"/>
                  </a:schemeClr>
                </a:solidFill>
              </a:defRPr>
            </a:lvl2pPr>
            <a:lvl3pPr marL="685800">
              <a:lnSpc>
                <a:spcPct val="100000"/>
              </a:lnSpc>
              <a:spcBef>
                <a:spcPts val="600"/>
              </a:spcBef>
              <a:defRPr sz="1700">
                <a:solidFill>
                  <a:schemeClr val="bg1">
                    <a:lumMod val="50000"/>
                  </a:schemeClr>
                </a:solidFill>
              </a:defRPr>
            </a:lvl3pPr>
            <a:lvl4pPr marL="914400">
              <a:lnSpc>
                <a:spcPct val="100000"/>
              </a:lnSpc>
              <a:spcBef>
                <a:spcPts val="600"/>
              </a:spcBef>
              <a:defRPr sz="1700">
                <a:solidFill>
                  <a:schemeClr val="bg1">
                    <a:lumMod val="50000"/>
                  </a:schemeClr>
                </a:solidFill>
              </a:defRPr>
            </a:lvl4pPr>
            <a:lvl5pPr marL="1143000">
              <a:lnSpc>
                <a:spcPct val="100000"/>
              </a:lnSpc>
              <a:spcBef>
                <a:spcPts val="600"/>
              </a:spcBef>
              <a:defRPr sz="1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1"/>
          </p:nvPr>
        </p:nvSpPr>
        <p:spPr>
          <a:xfrm>
            <a:off x="3227275" y="2625961"/>
            <a:ext cx="2640256" cy="3686176"/>
          </a:xfrm>
        </p:spPr>
        <p:txBody>
          <a:bodyPr/>
          <a:lstStyle>
            <a:lvl1pPr>
              <a:lnSpc>
                <a:spcPct val="100000"/>
              </a:lnSpc>
              <a:spcBef>
                <a:spcPts val="600"/>
              </a:spcBef>
              <a:defRPr sz="1700">
                <a:solidFill>
                  <a:schemeClr val="bg1">
                    <a:lumMod val="50000"/>
                  </a:schemeClr>
                </a:solidFill>
              </a:defRPr>
            </a:lvl1pPr>
            <a:lvl2pPr marL="457200">
              <a:lnSpc>
                <a:spcPct val="100000"/>
              </a:lnSpc>
              <a:spcBef>
                <a:spcPts val="600"/>
              </a:spcBef>
              <a:defRPr sz="1700">
                <a:solidFill>
                  <a:schemeClr val="bg1">
                    <a:lumMod val="50000"/>
                  </a:schemeClr>
                </a:solidFill>
              </a:defRPr>
            </a:lvl2pPr>
            <a:lvl3pPr marL="685800">
              <a:lnSpc>
                <a:spcPct val="100000"/>
              </a:lnSpc>
              <a:spcBef>
                <a:spcPts val="600"/>
              </a:spcBef>
              <a:defRPr sz="1700">
                <a:solidFill>
                  <a:schemeClr val="bg1">
                    <a:lumMod val="50000"/>
                  </a:schemeClr>
                </a:solidFill>
              </a:defRPr>
            </a:lvl3pPr>
            <a:lvl4pPr marL="914400">
              <a:lnSpc>
                <a:spcPct val="100000"/>
              </a:lnSpc>
              <a:spcBef>
                <a:spcPts val="600"/>
              </a:spcBef>
              <a:defRPr sz="1700">
                <a:solidFill>
                  <a:schemeClr val="bg1">
                    <a:lumMod val="50000"/>
                  </a:schemeClr>
                </a:solidFill>
              </a:defRPr>
            </a:lvl4pPr>
            <a:lvl5pPr marL="1143000">
              <a:lnSpc>
                <a:spcPct val="100000"/>
              </a:lnSpc>
              <a:spcBef>
                <a:spcPts val="600"/>
              </a:spcBef>
              <a:defRPr sz="1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2"/>
          </p:nvPr>
        </p:nvSpPr>
        <p:spPr>
          <a:xfrm>
            <a:off x="6322704" y="2625961"/>
            <a:ext cx="2640256" cy="3686176"/>
          </a:xfrm>
        </p:spPr>
        <p:txBody>
          <a:bodyPr/>
          <a:lstStyle>
            <a:lvl1pPr>
              <a:lnSpc>
                <a:spcPct val="100000"/>
              </a:lnSpc>
              <a:spcBef>
                <a:spcPts val="600"/>
              </a:spcBef>
              <a:defRPr sz="1700">
                <a:solidFill>
                  <a:schemeClr val="bg1">
                    <a:lumMod val="50000"/>
                  </a:schemeClr>
                </a:solidFill>
              </a:defRPr>
            </a:lvl1pPr>
            <a:lvl2pPr marL="457200">
              <a:lnSpc>
                <a:spcPct val="100000"/>
              </a:lnSpc>
              <a:spcBef>
                <a:spcPts val="600"/>
              </a:spcBef>
              <a:defRPr sz="1700">
                <a:solidFill>
                  <a:schemeClr val="bg1">
                    <a:lumMod val="50000"/>
                  </a:schemeClr>
                </a:solidFill>
              </a:defRPr>
            </a:lvl2pPr>
            <a:lvl3pPr marL="685800">
              <a:lnSpc>
                <a:spcPct val="100000"/>
              </a:lnSpc>
              <a:spcBef>
                <a:spcPts val="600"/>
              </a:spcBef>
              <a:defRPr sz="1700">
                <a:solidFill>
                  <a:schemeClr val="bg1">
                    <a:lumMod val="50000"/>
                  </a:schemeClr>
                </a:solidFill>
              </a:defRPr>
            </a:lvl3pPr>
            <a:lvl4pPr marL="914400">
              <a:lnSpc>
                <a:spcPct val="100000"/>
              </a:lnSpc>
              <a:spcBef>
                <a:spcPts val="600"/>
              </a:spcBef>
              <a:defRPr sz="1700">
                <a:solidFill>
                  <a:schemeClr val="bg1">
                    <a:lumMod val="50000"/>
                  </a:schemeClr>
                </a:solidFill>
              </a:defRPr>
            </a:lvl4pPr>
            <a:lvl5pPr marL="1143000">
              <a:lnSpc>
                <a:spcPct val="100000"/>
              </a:lnSpc>
              <a:spcBef>
                <a:spcPts val="600"/>
              </a:spcBef>
              <a:defRPr sz="1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Slide 12">
    <p:spTree>
      <p:nvGrpSpPr>
        <p:cNvPr id="1" name=""/>
        <p:cNvGrpSpPr/>
        <p:nvPr/>
      </p:nvGrpSpPr>
      <p:grpSpPr>
        <a:xfrm>
          <a:off x="0" y="0"/>
          <a:ext cx="0" cy="0"/>
          <a:chOff x="0" y="0"/>
          <a:chExt cx="0" cy="0"/>
        </a:xfrm>
      </p:grpSpPr>
      <p:sp>
        <p:nvSpPr>
          <p:cNvPr id="4" name="Rectangle 3"/>
          <p:cNvSpPr/>
          <p:nvPr userDrawn="1"/>
        </p:nvSpPr>
        <p:spPr>
          <a:xfrm>
            <a:off x="3042784" y="3455584"/>
            <a:ext cx="3047999" cy="3116666"/>
          </a:xfrm>
          <a:prstGeom prst="rect">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userDrawn="1"/>
        </p:nvSpPr>
        <p:spPr>
          <a:xfrm>
            <a:off x="4" y="2860273"/>
            <a:ext cx="3047999" cy="5953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Rectangle 6"/>
          <p:cNvSpPr/>
          <p:nvPr userDrawn="1"/>
        </p:nvSpPr>
        <p:spPr>
          <a:xfrm>
            <a:off x="3042784" y="2860273"/>
            <a:ext cx="3047999" cy="595312"/>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6086734" y="2860273"/>
            <a:ext cx="3057266" cy="5953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10"/>
          <p:cNvSpPr>
            <a:spLocks noGrp="1"/>
          </p:cNvSpPr>
          <p:nvPr>
            <p:ph type="body" sz="quarter" idx="13" hasCustomPrompt="1"/>
          </p:nvPr>
        </p:nvSpPr>
        <p:spPr>
          <a:xfrm>
            <a:off x="236594" y="2962976"/>
            <a:ext cx="2569593" cy="449263"/>
          </a:xfrm>
        </p:spPr>
        <p:txBody>
          <a:bodyPr anchor="ctr"/>
          <a:lstStyle>
            <a:lvl1pPr marL="0" indent="0" algn="l">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0" name="Text Placeholder 10"/>
          <p:cNvSpPr>
            <a:spLocks noGrp="1"/>
          </p:cNvSpPr>
          <p:nvPr>
            <p:ph type="body" sz="quarter" idx="14" hasCustomPrompt="1"/>
          </p:nvPr>
        </p:nvSpPr>
        <p:spPr>
          <a:xfrm>
            <a:off x="3227275" y="2955719"/>
            <a:ext cx="2689112" cy="449263"/>
          </a:xfrm>
        </p:spPr>
        <p:txBody>
          <a:bodyPr anchor="ctr"/>
          <a:lstStyle>
            <a:lvl1pPr marL="0" indent="0" algn="l">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1" name="Text Placeholder 10"/>
          <p:cNvSpPr>
            <a:spLocks noGrp="1"/>
          </p:cNvSpPr>
          <p:nvPr>
            <p:ph type="body" sz="quarter" idx="15" hasCustomPrompt="1"/>
          </p:nvPr>
        </p:nvSpPr>
        <p:spPr>
          <a:xfrm>
            <a:off x="6286163" y="2955718"/>
            <a:ext cx="2668961" cy="449263"/>
          </a:xfrm>
        </p:spPr>
        <p:txBody>
          <a:bodyPr anchor="ctr"/>
          <a:lstStyle>
            <a:lvl1pPr marL="0" indent="0" algn="l">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pic>
        <p:nvPicPr>
          <p:cNvPr id="14" name="Picture 13"/>
          <p:cNvPicPr>
            <a:picLocks noChangeAspect="1"/>
          </p:cNvPicPr>
          <p:nvPr userDrawn="1"/>
        </p:nvPicPr>
        <p:blipFill rotWithShape="1">
          <a:blip r:embed="rId2" cstate="email">
            <a:alphaModFix amt="76000"/>
            <a:extLst>
              <a:ext uri="{28A0092B-C50C-407E-A947-70E740481C1C}">
                <a14:useLocalDpi xmlns:a14="http://schemas.microsoft.com/office/drawing/2010/main"/>
              </a:ext>
            </a:extLst>
          </a:blip>
          <a:srcRect l="-206"/>
          <a:stretch/>
        </p:blipFill>
        <p:spPr>
          <a:xfrm>
            <a:off x="-10391" y="3455590"/>
            <a:ext cx="9162826" cy="100013"/>
          </a:xfrm>
          <a:prstGeom prst="rect">
            <a:avLst/>
          </a:prstGeom>
        </p:spPr>
      </p:pic>
      <p:sp>
        <p:nvSpPr>
          <p:cNvPr id="15" name="Oval 14"/>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7" name="Title 1"/>
          <p:cNvSpPr>
            <a:spLocks noGrp="1"/>
          </p:cNvSpPr>
          <p:nvPr>
            <p:ph type="title"/>
          </p:nvPr>
        </p:nvSpPr>
        <p:spPr>
          <a:xfrm>
            <a:off x="307184" y="667659"/>
            <a:ext cx="8568928" cy="730837"/>
          </a:xfrm>
        </p:spPr>
        <p:txBody>
          <a:bodyPr/>
          <a:lstStyle/>
          <a:p>
            <a:r>
              <a:rPr lang="en-US"/>
              <a:t>Click to edit Master title style</a:t>
            </a:r>
          </a:p>
        </p:txBody>
      </p:sp>
      <p:sp>
        <p:nvSpPr>
          <p:cNvPr id="13" name="Content Placeholder 2"/>
          <p:cNvSpPr>
            <a:spLocks noGrp="1"/>
          </p:cNvSpPr>
          <p:nvPr>
            <p:ph idx="20"/>
          </p:nvPr>
        </p:nvSpPr>
        <p:spPr>
          <a:xfrm>
            <a:off x="236594" y="3714749"/>
            <a:ext cx="2582806" cy="2468799"/>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1"/>
          </p:nvPr>
        </p:nvSpPr>
        <p:spPr>
          <a:xfrm>
            <a:off x="3227275" y="3714749"/>
            <a:ext cx="2582806" cy="2468799"/>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2"/>
          </p:nvPr>
        </p:nvSpPr>
        <p:spPr>
          <a:xfrm>
            <a:off x="6284463" y="3714749"/>
            <a:ext cx="2582806" cy="2468799"/>
          </a:xfrm>
        </p:spPr>
        <p:txBody>
          <a:bodyPr/>
          <a:lstStyle>
            <a:lvl1pPr>
              <a:lnSpc>
                <a:spcPct val="100000"/>
              </a:lnSpc>
              <a:spcBef>
                <a:spcPts val="600"/>
              </a:spcBef>
              <a:defRPr sz="1600">
                <a:solidFill>
                  <a:schemeClr val="bg1">
                    <a:lumMod val="50000"/>
                  </a:schemeClr>
                </a:solidFill>
              </a:defRPr>
            </a:lvl1pPr>
            <a:lvl2pPr marL="457200">
              <a:lnSpc>
                <a:spcPct val="100000"/>
              </a:lnSpc>
              <a:spcBef>
                <a:spcPts val="600"/>
              </a:spcBef>
              <a:defRPr sz="1600">
                <a:solidFill>
                  <a:schemeClr val="bg1">
                    <a:lumMod val="50000"/>
                  </a:schemeClr>
                </a:solidFill>
              </a:defRPr>
            </a:lvl2pPr>
            <a:lvl3pPr marL="685800">
              <a:lnSpc>
                <a:spcPct val="100000"/>
              </a:lnSpc>
              <a:spcBef>
                <a:spcPts val="600"/>
              </a:spcBef>
              <a:defRPr sz="1600">
                <a:solidFill>
                  <a:schemeClr val="bg1">
                    <a:lumMod val="50000"/>
                  </a:schemeClr>
                </a:solidFill>
              </a:defRPr>
            </a:lvl3pPr>
            <a:lvl4pPr marL="914400">
              <a:lnSpc>
                <a:spcPct val="100000"/>
              </a:lnSpc>
              <a:spcBef>
                <a:spcPts val="600"/>
              </a:spcBef>
              <a:defRPr sz="1600">
                <a:solidFill>
                  <a:schemeClr val="bg1">
                    <a:lumMod val="50000"/>
                  </a:schemeClr>
                </a:solidFill>
              </a:defRPr>
            </a:lvl4pPr>
            <a:lvl5pPr marL="1143000">
              <a:lnSpc>
                <a:spcPct val="100000"/>
              </a:lnSpc>
              <a:spcBef>
                <a:spcPts val="600"/>
              </a:spcBef>
              <a:defRPr sz="16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p:cNvSpPr>
            <a:spLocks noGrp="1"/>
          </p:cNvSpPr>
          <p:nvPr>
            <p:ph idx="23"/>
          </p:nvPr>
        </p:nvSpPr>
        <p:spPr>
          <a:xfrm>
            <a:off x="236594" y="1652336"/>
            <a:ext cx="8621656" cy="1133727"/>
          </a:xfrm>
        </p:spPr>
        <p:txBody>
          <a:bodyPr anchor="ctr"/>
          <a:lstStyle>
            <a:lvl1pPr marL="0" indent="0" algn="ctr">
              <a:lnSpc>
                <a:spcPct val="100000"/>
              </a:lnSpc>
              <a:spcBef>
                <a:spcPts val="400"/>
              </a:spcBef>
              <a:buNone/>
              <a:defRPr sz="1800">
                <a:solidFill>
                  <a:schemeClr val="tx2"/>
                </a:solidFill>
              </a:defRPr>
            </a:lvl1pPr>
            <a:lvl2pPr marL="502920">
              <a:lnSpc>
                <a:spcPct val="100000"/>
              </a:lnSpc>
              <a:spcBef>
                <a:spcPts val="400"/>
              </a:spcBef>
              <a:defRPr sz="1400">
                <a:solidFill>
                  <a:schemeClr val="bg1">
                    <a:lumMod val="50000"/>
                  </a:schemeClr>
                </a:solidFill>
              </a:defRPr>
            </a:lvl2pPr>
            <a:lvl3pPr marL="731520">
              <a:lnSpc>
                <a:spcPct val="100000"/>
              </a:lnSpc>
              <a:spcBef>
                <a:spcPts val="400"/>
              </a:spcBef>
              <a:defRPr sz="1400">
                <a:solidFill>
                  <a:schemeClr val="bg1">
                    <a:lumMod val="50000"/>
                  </a:schemeClr>
                </a:solidFill>
              </a:defRPr>
            </a:lvl3pPr>
            <a:lvl4pPr marL="1005840">
              <a:lnSpc>
                <a:spcPct val="100000"/>
              </a:lnSpc>
              <a:spcBef>
                <a:spcPts val="400"/>
              </a:spcBef>
              <a:defRPr sz="1400">
                <a:solidFill>
                  <a:schemeClr val="bg1">
                    <a:lumMod val="50000"/>
                  </a:schemeClr>
                </a:solidFill>
              </a:defRPr>
            </a:lvl4pPr>
            <a:lvl5pPr marL="1280160">
              <a:lnSpc>
                <a:spcPct val="100000"/>
              </a:lnSpc>
              <a:spcBef>
                <a:spcPts val="400"/>
              </a:spcBef>
              <a:defRPr sz="1400">
                <a:solidFill>
                  <a:schemeClr val="bg1">
                    <a:lumMod val="50000"/>
                  </a:schemeClr>
                </a:solidFill>
              </a:defRPr>
            </a:lvl5pPr>
          </a:lstStyle>
          <a:p>
            <a:pPr lvl="0"/>
            <a:r>
              <a:rPr lang="en-US" dirty="0"/>
              <a:t>Click to edit Master text styles</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13">
    <p:spTree>
      <p:nvGrpSpPr>
        <p:cNvPr id="1" name=""/>
        <p:cNvGrpSpPr/>
        <p:nvPr/>
      </p:nvGrpSpPr>
      <p:grpSpPr>
        <a:xfrm>
          <a:off x="0" y="0"/>
          <a:ext cx="0" cy="0"/>
          <a:chOff x="0" y="0"/>
          <a:chExt cx="0" cy="0"/>
        </a:xfrm>
      </p:grpSpPr>
      <p:sp>
        <p:nvSpPr>
          <p:cNvPr id="27" name="Rectangle 26"/>
          <p:cNvSpPr/>
          <p:nvPr userDrawn="1"/>
        </p:nvSpPr>
        <p:spPr>
          <a:xfrm>
            <a:off x="4" y="1632857"/>
            <a:ext cx="9143999" cy="4924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306592" y="667659"/>
            <a:ext cx="8507282" cy="730837"/>
          </a:xfrm>
        </p:spPr>
        <p:txBody>
          <a:bodyPr/>
          <a:lstStyle/>
          <a:p>
            <a:r>
              <a:rPr lang="en-US"/>
              <a:t>Click to edit Master title style</a:t>
            </a:r>
          </a:p>
        </p:txBody>
      </p:sp>
      <p:pic>
        <p:nvPicPr>
          <p:cNvPr id="13" name="Picture 12"/>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l="1" t="28194" r="1" b="18"/>
          <a:stretch/>
        </p:blipFill>
        <p:spPr>
          <a:xfrm>
            <a:off x="3" y="1632857"/>
            <a:ext cx="9143999" cy="4924433"/>
          </a:xfrm>
          <a:prstGeom prst="rect">
            <a:avLst/>
          </a:prstGeom>
        </p:spPr>
      </p:pic>
      <p:grpSp>
        <p:nvGrpSpPr>
          <p:cNvPr id="14" name="Group 13"/>
          <p:cNvGrpSpPr/>
          <p:nvPr userDrawn="1"/>
        </p:nvGrpSpPr>
        <p:grpSpPr>
          <a:xfrm>
            <a:off x="306592" y="2085978"/>
            <a:ext cx="8507282" cy="4065222"/>
            <a:chOff x="408790" y="2071688"/>
            <a:chExt cx="11343042" cy="4008071"/>
          </a:xfrm>
          <a:solidFill>
            <a:schemeClr val="bg1"/>
          </a:solidFill>
        </p:grpSpPr>
        <p:sp>
          <p:nvSpPr>
            <p:cNvPr id="15" name="Rectangle 14"/>
            <p:cNvSpPr/>
            <p:nvPr userDrawn="1"/>
          </p:nvSpPr>
          <p:spPr>
            <a:xfrm>
              <a:off x="408790" y="2071688"/>
              <a:ext cx="5520523" cy="1856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userDrawn="1"/>
          </p:nvSpPr>
          <p:spPr>
            <a:xfrm>
              <a:off x="6231309" y="2071688"/>
              <a:ext cx="5520523" cy="1856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p:cNvSpPr/>
            <p:nvPr userDrawn="1"/>
          </p:nvSpPr>
          <p:spPr>
            <a:xfrm>
              <a:off x="408790" y="4223208"/>
              <a:ext cx="5520523" cy="1856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userDrawn="1"/>
          </p:nvSpPr>
          <p:spPr>
            <a:xfrm>
              <a:off x="6231309" y="4223208"/>
              <a:ext cx="5520523" cy="1856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9" name="Text Placeholder 16"/>
          <p:cNvSpPr>
            <a:spLocks noGrp="1"/>
          </p:cNvSpPr>
          <p:nvPr>
            <p:ph type="body" sz="quarter" idx="11"/>
          </p:nvPr>
        </p:nvSpPr>
        <p:spPr>
          <a:xfrm>
            <a:off x="581405" y="2414588"/>
            <a:ext cx="3629839" cy="1314450"/>
          </a:xfrm>
        </p:spPr>
        <p:txBody>
          <a:bodyPr anchor="ctr"/>
          <a:lstStyle>
            <a:lvl1pPr marL="0" indent="0" algn="ctr">
              <a:buFontTx/>
              <a:buNone/>
              <a:defRPr sz="1800">
                <a:solidFill>
                  <a:schemeClr val="tx2"/>
                </a:solidFill>
              </a:defRPr>
            </a:lvl1pPr>
            <a:lvl2pPr marL="342875" indent="0">
              <a:buFontTx/>
              <a:buNone/>
              <a:defRPr sz="1350">
                <a:solidFill>
                  <a:schemeClr val="bg1"/>
                </a:solidFill>
              </a:defRPr>
            </a:lvl2pPr>
            <a:lvl3pPr marL="685749" indent="0">
              <a:buFontTx/>
              <a:buNone/>
              <a:defRPr sz="1350">
                <a:solidFill>
                  <a:schemeClr val="bg1"/>
                </a:solidFill>
              </a:defRPr>
            </a:lvl3pPr>
            <a:lvl4pPr marL="1028624" indent="0">
              <a:buFontTx/>
              <a:buNone/>
              <a:defRPr sz="1350">
                <a:solidFill>
                  <a:schemeClr val="bg1"/>
                </a:solidFill>
              </a:defRPr>
            </a:lvl4pPr>
            <a:lvl5pPr marL="1371498" indent="0">
              <a:buFontTx/>
              <a:buNone/>
              <a:defRPr sz="1350">
                <a:solidFill>
                  <a:schemeClr val="bg1"/>
                </a:solidFill>
              </a:defRPr>
            </a:lvl5pPr>
          </a:lstStyle>
          <a:p>
            <a:pPr lvl="0"/>
            <a:r>
              <a:rPr lang="en-US" dirty="0"/>
              <a:t>Click to edit Master text styles</a:t>
            </a:r>
          </a:p>
        </p:txBody>
      </p:sp>
      <p:sp>
        <p:nvSpPr>
          <p:cNvPr id="20" name="Text Placeholder 16"/>
          <p:cNvSpPr>
            <a:spLocks noGrp="1"/>
          </p:cNvSpPr>
          <p:nvPr>
            <p:ph type="body" sz="quarter" idx="12"/>
          </p:nvPr>
        </p:nvSpPr>
        <p:spPr>
          <a:xfrm>
            <a:off x="4948289" y="2414588"/>
            <a:ext cx="3674997" cy="1314450"/>
          </a:xfrm>
        </p:spPr>
        <p:txBody>
          <a:bodyPr anchor="ctr"/>
          <a:lstStyle>
            <a:lvl1pPr marL="0" indent="0" algn="ctr">
              <a:buFontTx/>
              <a:buNone/>
              <a:defRPr sz="1800">
                <a:solidFill>
                  <a:schemeClr val="tx2"/>
                </a:solidFill>
              </a:defRPr>
            </a:lvl1pPr>
            <a:lvl2pPr marL="342875" indent="0">
              <a:buFontTx/>
              <a:buNone/>
              <a:defRPr sz="1350">
                <a:solidFill>
                  <a:schemeClr val="bg1"/>
                </a:solidFill>
              </a:defRPr>
            </a:lvl2pPr>
            <a:lvl3pPr marL="685749" indent="0">
              <a:buFontTx/>
              <a:buNone/>
              <a:defRPr sz="1350">
                <a:solidFill>
                  <a:schemeClr val="bg1"/>
                </a:solidFill>
              </a:defRPr>
            </a:lvl3pPr>
            <a:lvl4pPr marL="1028624" indent="0">
              <a:buFontTx/>
              <a:buNone/>
              <a:defRPr sz="1350">
                <a:solidFill>
                  <a:schemeClr val="bg1"/>
                </a:solidFill>
              </a:defRPr>
            </a:lvl4pPr>
            <a:lvl5pPr marL="1371498" indent="0">
              <a:buFontTx/>
              <a:buNone/>
              <a:defRPr sz="1350">
                <a:solidFill>
                  <a:schemeClr val="bg1"/>
                </a:solidFill>
              </a:defRPr>
            </a:lvl5pPr>
          </a:lstStyle>
          <a:p>
            <a:pPr lvl="0"/>
            <a:r>
              <a:rPr lang="en-US" dirty="0"/>
              <a:t>Click to edit Master text styles</a:t>
            </a:r>
          </a:p>
        </p:txBody>
      </p:sp>
      <p:sp>
        <p:nvSpPr>
          <p:cNvPr id="21" name="Text Placeholder 16"/>
          <p:cNvSpPr>
            <a:spLocks noGrp="1"/>
          </p:cNvSpPr>
          <p:nvPr>
            <p:ph type="body" sz="quarter" idx="13"/>
          </p:nvPr>
        </p:nvSpPr>
        <p:spPr>
          <a:xfrm>
            <a:off x="581405" y="4586165"/>
            <a:ext cx="3629839" cy="1314450"/>
          </a:xfrm>
        </p:spPr>
        <p:txBody>
          <a:bodyPr anchor="ctr"/>
          <a:lstStyle>
            <a:lvl1pPr marL="0" indent="0" algn="ctr">
              <a:buFontTx/>
              <a:buNone/>
              <a:defRPr sz="1800">
                <a:solidFill>
                  <a:schemeClr val="tx2"/>
                </a:solidFill>
              </a:defRPr>
            </a:lvl1pPr>
            <a:lvl2pPr marL="342875" indent="0">
              <a:buFontTx/>
              <a:buNone/>
              <a:defRPr sz="1350">
                <a:solidFill>
                  <a:schemeClr val="bg1"/>
                </a:solidFill>
              </a:defRPr>
            </a:lvl2pPr>
            <a:lvl3pPr marL="685749" indent="0">
              <a:buFontTx/>
              <a:buNone/>
              <a:defRPr sz="1350">
                <a:solidFill>
                  <a:schemeClr val="bg1"/>
                </a:solidFill>
              </a:defRPr>
            </a:lvl3pPr>
            <a:lvl4pPr marL="1028624" indent="0">
              <a:buFontTx/>
              <a:buNone/>
              <a:defRPr sz="1350">
                <a:solidFill>
                  <a:schemeClr val="bg1"/>
                </a:solidFill>
              </a:defRPr>
            </a:lvl4pPr>
            <a:lvl5pPr marL="1371498" indent="0">
              <a:buFontTx/>
              <a:buNone/>
              <a:defRPr sz="1350">
                <a:solidFill>
                  <a:schemeClr val="bg1"/>
                </a:solidFill>
              </a:defRPr>
            </a:lvl5pPr>
          </a:lstStyle>
          <a:p>
            <a:pPr lvl="0"/>
            <a:r>
              <a:rPr lang="en-US" dirty="0"/>
              <a:t>Click to edit Master text styles</a:t>
            </a:r>
          </a:p>
        </p:txBody>
      </p:sp>
      <p:sp>
        <p:nvSpPr>
          <p:cNvPr id="22" name="Text Placeholder 16"/>
          <p:cNvSpPr>
            <a:spLocks noGrp="1"/>
          </p:cNvSpPr>
          <p:nvPr>
            <p:ph type="body" sz="quarter" idx="14"/>
          </p:nvPr>
        </p:nvSpPr>
        <p:spPr>
          <a:xfrm>
            <a:off x="4948289" y="4586165"/>
            <a:ext cx="3674997" cy="1314450"/>
          </a:xfrm>
        </p:spPr>
        <p:txBody>
          <a:bodyPr anchor="ctr"/>
          <a:lstStyle>
            <a:lvl1pPr marL="0" indent="0" algn="ctr">
              <a:buFontTx/>
              <a:buNone/>
              <a:defRPr sz="1800">
                <a:solidFill>
                  <a:schemeClr val="tx2"/>
                </a:solidFill>
              </a:defRPr>
            </a:lvl1pPr>
            <a:lvl2pPr marL="342875" indent="0">
              <a:buFontTx/>
              <a:buNone/>
              <a:defRPr sz="1350">
                <a:solidFill>
                  <a:schemeClr val="bg1"/>
                </a:solidFill>
              </a:defRPr>
            </a:lvl2pPr>
            <a:lvl3pPr marL="685749" indent="0">
              <a:buFontTx/>
              <a:buNone/>
              <a:defRPr sz="1350">
                <a:solidFill>
                  <a:schemeClr val="bg1"/>
                </a:solidFill>
              </a:defRPr>
            </a:lvl3pPr>
            <a:lvl4pPr marL="1028624" indent="0">
              <a:buFontTx/>
              <a:buNone/>
              <a:defRPr sz="1350">
                <a:solidFill>
                  <a:schemeClr val="bg1"/>
                </a:solidFill>
              </a:defRPr>
            </a:lvl4pPr>
            <a:lvl5pPr marL="1371498" indent="0">
              <a:buFontTx/>
              <a:buNone/>
              <a:defRPr sz="1350">
                <a:solidFill>
                  <a:schemeClr val="bg1"/>
                </a:solidFill>
              </a:defRPr>
            </a:lvl5pPr>
          </a:lstStyle>
          <a:p>
            <a:pPr lvl="0"/>
            <a:r>
              <a:rPr lang="en-US" dirty="0"/>
              <a:t>Click to edit Master text styles</a:t>
            </a:r>
          </a:p>
        </p:txBody>
      </p:sp>
      <p:sp>
        <p:nvSpPr>
          <p:cNvPr id="23" name="Rectangle 22"/>
          <p:cNvSpPr/>
          <p:nvPr userDrawn="1"/>
        </p:nvSpPr>
        <p:spPr>
          <a:xfrm>
            <a:off x="306593" y="2085978"/>
            <a:ext cx="89886" cy="1883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p:cNvSpPr/>
          <p:nvPr userDrawn="1"/>
        </p:nvSpPr>
        <p:spPr>
          <a:xfrm>
            <a:off x="306593" y="4268176"/>
            <a:ext cx="89886" cy="1883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p:cNvSpPr/>
          <p:nvPr userDrawn="1"/>
        </p:nvSpPr>
        <p:spPr>
          <a:xfrm>
            <a:off x="4673481" y="2085978"/>
            <a:ext cx="89886" cy="1883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p:cNvSpPr/>
          <p:nvPr userDrawn="1"/>
        </p:nvSpPr>
        <p:spPr>
          <a:xfrm>
            <a:off x="4673481" y="4268176"/>
            <a:ext cx="89886" cy="18830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Oval 28"/>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811975" y="4339963"/>
            <a:ext cx="7617651" cy="1217874"/>
          </a:xfrm>
          <a:prstGeom prst="rect">
            <a:avLst/>
          </a:prstGeom>
        </p:spPr>
        <p:txBody>
          <a:bodyPr anchor="ctr"/>
          <a:lstStyle>
            <a:lvl1pPr algn="l">
              <a:defRPr sz="2800" b="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811974" y="5630863"/>
            <a:ext cx="4360102" cy="498473"/>
          </a:xfrm>
          <a:prstGeom prst="rect">
            <a:avLst/>
          </a:prstGeom>
        </p:spPr>
        <p:txBody>
          <a:bodyPr/>
          <a:lstStyle>
            <a:lvl1pPr marL="0" indent="0" algn="l">
              <a:buNone/>
              <a:defRPr sz="1600" i="0">
                <a:solidFill>
                  <a:srgbClr val="50B6A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007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dy Slide 14">
    <p:spTree>
      <p:nvGrpSpPr>
        <p:cNvPr id="1" name=""/>
        <p:cNvGrpSpPr/>
        <p:nvPr/>
      </p:nvGrpSpPr>
      <p:grpSpPr>
        <a:xfrm>
          <a:off x="0" y="0"/>
          <a:ext cx="0" cy="0"/>
          <a:chOff x="0" y="0"/>
          <a:chExt cx="0" cy="0"/>
        </a:xfrm>
      </p:grpSpPr>
      <p:sp>
        <p:nvSpPr>
          <p:cNvPr id="4" name="Rectangle 3"/>
          <p:cNvSpPr/>
          <p:nvPr userDrawn="1"/>
        </p:nvSpPr>
        <p:spPr>
          <a:xfrm>
            <a:off x="4" y="1632857"/>
            <a:ext cx="9143999" cy="4924433"/>
          </a:xfrm>
          <a:prstGeom prst="rect">
            <a:avLst/>
          </a:prstGeom>
          <a:solidFill>
            <a:srgbClr val="253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2" name="Picture 21"/>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l="1" t="28194" r="1" b="18"/>
          <a:stretch/>
        </p:blipFill>
        <p:spPr>
          <a:xfrm>
            <a:off x="3" y="1632857"/>
            <a:ext cx="9143999" cy="4924433"/>
          </a:xfrm>
          <a:prstGeom prst="rect">
            <a:avLst/>
          </a:prstGeom>
        </p:spPr>
      </p:pic>
      <p:sp>
        <p:nvSpPr>
          <p:cNvPr id="2" name="Title 1"/>
          <p:cNvSpPr>
            <a:spLocks noGrp="1"/>
          </p:cNvSpPr>
          <p:nvPr>
            <p:ph type="title"/>
          </p:nvPr>
        </p:nvSpPr>
        <p:spPr>
          <a:xfrm>
            <a:off x="306592" y="667659"/>
            <a:ext cx="8507282" cy="730837"/>
          </a:xfrm>
        </p:spPr>
        <p:txBody>
          <a:bodyPr/>
          <a:lstStyle/>
          <a:p>
            <a:r>
              <a:rPr lang="en-US" dirty="0"/>
              <a:t>Click to edit Master title style</a:t>
            </a:r>
          </a:p>
        </p:txBody>
      </p:sp>
      <p:sp>
        <p:nvSpPr>
          <p:cNvPr id="7" name="Rectangle 6"/>
          <p:cNvSpPr/>
          <p:nvPr userDrawn="1"/>
        </p:nvSpPr>
        <p:spPr>
          <a:xfrm>
            <a:off x="306592" y="2085978"/>
            <a:ext cx="4140392" cy="1883024"/>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4673482" y="2085978"/>
            <a:ext cx="4140392" cy="1883024"/>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userDrawn="1"/>
        </p:nvSpPr>
        <p:spPr>
          <a:xfrm>
            <a:off x="306592" y="4268176"/>
            <a:ext cx="4140392" cy="1883024"/>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userDrawn="1"/>
        </p:nvSpPr>
        <p:spPr>
          <a:xfrm>
            <a:off x="4673482" y="4268176"/>
            <a:ext cx="4140392" cy="1883024"/>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Text Placeholder 16"/>
          <p:cNvSpPr>
            <a:spLocks noGrp="1"/>
          </p:cNvSpPr>
          <p:nvPr userDrawn="1">
            <p:ph type="body" sz="quarter" idx="11"/>
          </p:nvPr>
        </p:nvSpPr>
        <p:spPr>
          <a:xfrm>
            <a:off x="581405" y="2414588"/>
            <a:ext cx="3629839" cy="1314450"/>
          </a:xfrm>
        </p:spPr>
        <p:txBody>
          <a:bodyPr anchor="ctr"/>
          <a:lstStyle>
            <a:lvl1pPr marL="0" indent="0" algn="ctr">
              <a:buFontTx/>
              <a:buNone/>
              <a:defRPr sz="1800">
                <a:solidFill>
                  <a:schemeClr val="bg1"/>
                </a:solidFill>
              </a:defRPr>
            </a:lvl1pPr>
            <a:lvl2pPr marL="342875" indent="0">
              <a:buFontTx/>
              <a:buNone/>
              <a:defRPr sz="1350">
                <a:solidFill>
                  <a:schemeClr val="bg1"/>
                </a:solidFill>
              </a:defRPr>
            </a:lvl2pPr>
            <a:lvl3pPr marL="685749" indent="0">
              <a:buFontTx/>
              <a:buNone/>
              <a:defRPr sz="1350">
                <a:solidFill>
                  <a:schemeClr val="bg1"/>
                </a:solidFill>
              </a:defRPr>
            </a:lvl3pPr>
            <a:lvl4pPr marL="1028624" indent="0">
              <a:buFontTx/>
              <a:buNone/>
              <a:defRPr sz="1350">
                <a:solidFill>
                  <a:schemeClr val="bg1"/>
                </a:solidFill>
              </a:defRPr>
            </a:lvl4pPr>
            <a:lvl5pPr marL="1371498" indent="0">
              <a:buFontTx/>
              <a:buNone/>
              <a:defRPr sz="1350">
                <a:solidFill>
                  <a:schemeClr val="bg1"/>
                </a:solidFill>
              </a:defRPr>
            </a:lvl5pPr>
          </a:lstStyle>
          <a:p>
            <a:pPr lvl="0"/>
            <a:r>
              <a:rPr lang="en-US" dirty="0"/>
              <a:t>Click to edit Master text styles</a:t>
            </a:r>
          </a:p>
        </p:txBody>
      </p:sp>
      <p:sp>
        <p:nvSpPr>
          <p:cNvPr id="18" name="Text Placeholder 16"/>
          <p:cNvSpPr>
            <a:spLocks noGrp="1"/>
          </p:cNvSpPr>
          <p:nvPr userDrawn="1">
            <p:ph type="body" sz="quarter" idx="12"/>
          </p:nvPr>
        </p:nvSpPr>
        <p:spPr>
          <a:xfrm>
            <a:off x="4948289" y="2414588"/>
            <a:ext cx="3674997" cy="1314450"/>
          </a:xfrm>
        </p:spPr>
        <p:txBody>
          <a:bodyPr anchor="ctr"/>
          <a:lstStyle>
            <a:lvl1pPr marL="0" indent="0" algn="ctr">
              <a:buFontTx/>
              <a:buNone/>
              <a:defRPr sz="1800">
                <a:solidFill>
                  <a:schemeClr val="bg1"/>
                </a:solidFill>
              </a:defRPr>
            </a:lvl1pPr>
            <a:lvl2pPr marL="342875" indent="0">
              <a:buFontTx/>
              <a:buNone/>
              <a:defRPr sz="1350">
                <a:solidFill>
                  <a:schemeClr val="bg1"/>
                </a:solidFill>
              </a:defRPr>
            </a:lvl2pPr>
            <a:lvl3pPr marL="685749" indent="0">
              <a:buFontTx/>
              <a:buNone/>
              <a:defRPr sz="1350">
                <a:solidFill>
                  <a:schemeClr val="bg1"/>
                </a:solidFill>
              </a:defRPr>
            </a:lvl3pPr>
            <a:lvl4pPr marL="1028624" indent="0">
              <a:buFontTx/>
              <a:buNone/>
              <a:defRPr sz="1350">
                <a:solidFill>
                  <a:schemeClr val="bg1"/>
                </a:solidFill>
              </a:defRPr>
            </a:lvl4pPr>
            <a:lvl5pPr marL="1371498" indent="0">
              <a:buFontTx/>
              <a:buNone/>
              <a:defRPr sz="1350">
                <a:solidFill>
                  <a:schemeClr val="bg1"/>
                </a:solidFill>
              </a:defRPr>
            </a:lvl5pPr>
          </a:lstStyle>
          <a:p>
            <a:pPr lvl="0"/>
            <a:r>
              <a:rPr lang="en-US" dirty="0"/>
              <a:t>Click to edit Master text styles</a:t>
            </a:r>
          </a:p>
        </p:txBody>
      </p:sp>
      <p:sp>
        <p:nvSpPr>
          <p:cNvPr id="19" name="Text Placeholder 16"/>
          <p:cNvSpPr>
            <a:spLocks noGrp="1"/>
          </p:cNvSpPr>
          <p:nvPr userDrawn="1">
            <p:ph type="body" sz="quarter" idx="13"/>
          </p:nvPr>
        </p:nvSpPr>
        <p:spPr>
          <a:xfrm>
            <a:off x="581405" y="4586165"/>
            <a:ext cx="3629839" cy="1314450"/>
          </a:xfrm>
        </p:spPr>
        <p:txBody>
          <a:bodyPr anchor="ctr"/>
          <a:lstStyle>
            <a:lvl1pPr marL="0" indent="0" algn="ctr">
              <a:buFontTx/>
              <a:buNone/>
              <a:defRPr sz="1800">
                <a:solidFill>
                  <a:schemeClr val="bg1"/>
                </a:solidFill>
              </a:defRPr>
            </a:lvl1pPr>
            <a:lvl2pPr marL="342875" indent="0">
              <a:buFontTx/>
              <a:buNone/>
              <a:defRPr sz="1350">
                <a:solidFill>
                  <a:schemeClr val="bg1"/>
                </a:solidFill>
              </a:defRPr>
            </a:lvl2pPr>
            <a:lvl3pPr marL="685749" indent="0">
              <a:buFontTx/>
              <a:buNone/>
              <a:defRPr sz="1350">
                <a:solidFill>
                  <a:schemeClr val="bg1"/>
                </a:solidFill>
              </a:defRPr>
            </a:lvl3pPr>
            <a:lvl4pPr marL="1028624" indent="0">
              <a:buFontTx/>
              <a:buNone/>
              <a:defRPr sz="1350">
                <a:solidFill>
                  <a:schemeClr val="bg1"/>
                </a:solidFill>
              </a:defRPr>
            </a:lvl4pPr>
            <a:lvl5pPr marL="1371498" indent="0">
              <a:buFontTx/>
              <a:buNone/>
              <a:defRPr sz="1350">
                <a:solidFill>
                  <a:schemeClr val="bg1"/>
                </a:solidFill>
              </a:defRPr>
            </a:lvl5pPr>
          </a:lstStyle>
          <a:p>
            <a:pPr lvl="0"/>
            <a:r>
              <a:rPr lang="en-US" dirty="0"/>
              <a:t>Click to edit Master text styles</a:t>
            </a:r>
          </a:p>
        </p:txBody>
      </p:sp>
      <p:sp>
        <p:nvSpPr>
          <p:cNvPr id="20" name="Text Placeholder 16"/>
          <p:cNvSpPr>
            <a:spLocks noGrp="1"/>
          </p:cNvSpPr>
          <p:nvPr userDrawn="1">
            <p:ph type="body" sz="quarter" idx="14"/>
          </p:nvPr>
        </p:nvSpPr>
        <p:spPr>
          <a:xfrm>
            <a:off x="4948289" y="4586165"/>
            <a:ext cx="3674997" cy="1314450"/>
          </a:xfrm>
        </p:spPr>
        <p:txBody>
          <a:bodyPr anchor="ctr"/>
          <a:lstStyle>
            <a:lvl1pPr marL="0" indent="0" algn="ctr">
              <a:buFontTx/>
              <a:buNone/>
              <a:defRPr sz="1800">
                <a:solidFill>
                  <a:schemeClr val="bg1"/>
                </a:solidFill>
              </a:defRPr>
            </a:lvl1pPr>
            <a:lvl2pPr marL="342875" indent="0">
              <a:buFontTx/>
              <a:buNone/>
              <a:defRPr sz="1350">
                <a:solidFill>
                  <a:schemeClr val="bg1"/>
                </a:solidFill>
              </a:defRPr>
            </a:lvl2pPr>
            <a:lvl3pPr marL="685749" indent="0">
              <a:buFontTx/>
              <a:buNone/>
              <a:defRPr sz="1350">
                <a:solidFill>
                  <a:schemeClr val="bg1"/>
                </a:solidFill>
              </a:defRPr>
            </a:lvl3pPr>
            <a:lvl4pPr marL="1028624" indent="0">
              <a:buFontTx/>
              <a:buNone/>
              <a:defRPr sz="1350">
                <a:solidFill>
                  <a:schemeClr val="bg1"/>
                </a:solidFill>
              </a:defRPr>
            </a:lvl4pPr>
            <a:lvl5pPr marL="1371498" indent="0">
              <a:buFontTx/>
              <a:buNone/>
              <a:defRPr sz="1350">
                <a:solidFill>
                  <a:schemeClr val="bg1"/>
                </a:solidFill>
              </a:defRPr>
            </a:lvl5pPr>
          </a:lstStyle>
          <a:p>
            <a:pPr lvl="0"/>
            <a:r>
              <a:rPr lang="en-US" dirty="0"/>
              <a:t>Click to edit Master text styles</a:t>
            </a:r>
          </a:p>
        </p:txBody>
      </p:sp>
      <p:sp>
        <p:nvSpPr>
          <p:cNvPr id="21" name="Rectangle 20"/>
          <p:cNvSpPr/>
          <p:nvPr userDrawn="1"/>
        </p:nvSpPr>
        <p:spPr>
          <a:xfrm>
            <a:off x="306593" y="2085978"/>
            <a:ext cx="89886" cy="18830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306593" y="4268176"/>
            <a:ext cx="89886" cy="18830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p:cNvSpPr/>
          <p:nvPr userDrawn="1"/>
        </p:nvSpPr>
        <p:spPr>
          <a:xfrm>
            <a:off x="4673481" y="2085978"/>
            <a:ext cx="89886" cy="1883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p:cNvSpPr/>
          <p:nvPr userDrawn="1"/>
        </p:nvSpPr>
        <p:spPr>
          <a:xfrm>
            <a:off x="4673481" y="4268176"/>
            <a:ext cx="89886" cy="1883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Oval 25"/>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dy Slide 15">
    <p:spTree>
      <p:nvGrpSpPr>
        <p:cNvPr id="1" name=""/>
        <p:cNvGrpSpPr/>
        <p:nvPr/>
      </p:nvGrpSpPr>
      <p:grpSpPr>
        <a:xfrm>
          <a:off x="0" y="0"/>
          <a:ext cx="0" cy="0"/>
          <a:chOff x="0" y="0"/>
          <a:chExt cx="0" cy="0"/>
        </a:xfrm>
      </p:grpSpPr>
      <p:sp>
        <p:nvSpPr>
          <p:cNvPr id="24" name="Rectangle 23"/>
          <p:cNvSpPr/>
          <p:nvPr userDrawn="1"/>
        </p:nvSpPr>
        <p:spPr>
          <a:xfrm>
            <a:off x="-9938" y="1632863"/>
            <a:ext cx="934277" cy="4925105"/>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Oval 24"/>
          <p:cNvSpPr/>
          <p:nvPr userDrawn="1"/>
        </p:nvSpPr>
        <p:spPr>
          <a:xfrm>
            <a:off x="396202" y="1928541"/>
            <a:ext cx="1058224" cy="1058224"/>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Oval 25"/>
          <p:cNvSpPr/>
          <p:nvPr userDrawn="1"/>
        </p:nvSpPr>
        <p:spPr>
          <a:xfrm>
            <a:off x="396202" y="3565726"/>
            <a:ext cx="1058224" cy="1058224"/>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Oval 26"/>
          <p:cNvSpPr/>
          <p:nvPr userDrawn="1"/>
        </p:nvSpPr>
        <p:spPr>
          <a:xfrm>
            <a:off x="396202" y="5217361"/>
            <a:ext cx="1058224" cy="1058224"/>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32" name="Straight Connector 31"/>
          <p:cNvCxnSpPr/>
          <p:nvPr userDrawn="1"/>
        </p:nvCxnSpPr>
        <p:spPr>
          <a:xfrm>
            <a:off x="0" y="3266211"/>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0" y="4919893"/>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9938" y="1629568"/>
            <a:ext cx="915393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42"/>
          <p:cNvSpPr>
            <a:spLocks noGrp="1"/>
          </p:cNvSpPr>
          <p:nvPr>
            <p:ph type="body" sz="quarter" idx="11"/>
          </p:nvPr>
        </p:nvSpPr>
        <p:spPr>
          <a:xfrm>
            <a:off x="1609728" y="1868557"/>
            <a:ext cx="7266385" cy="1285460"/>
          </a:xfrm>
        </p:spPr>
        <p:txBody>
          <a:bodyPr/>
          <a:lstStyle>
            <a:lvl1pPr marL="0" indent="0">
              <a:buFontTx/>
              <a:buNone/>
              <a:defRPr sz="1600" b="1">
                <a:solidFill>
                  <a:srgbClr val="1F334A"/>
                </a:solidFill>
              </a:defRPr>
            </a:lvl1pPr>
            <a:lvl2pPr marL="171438">
              <a:defRPr sz="1600"/>
            </a:lvl2pPr>
            <a:lvl3pPr marL="342875">
              <a:defRPr sz="1600"/>
            </a:lvl3pPr>
            <a:lvl4pPr marL="514313">
              <a:defRPr sz="1600"/>
            </a:lvl4pPr>
            <a:lvl5pPr marL="685749">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4" name="Text Placeholder 42"/>
          <p:cNvSpPr>
            <a:spLocks noGrp="1"/>
          </p:cNvSpPr>
          <p:nvPr>
            <p:ph type="body" sz="quarter" idx="12"/>
          </p:nvPr>
        </p:nvSpPr>
        <p:spPr>
          <a:xfrm>
            <a:off x="1614698" y="3491949"/>
            <a:ext cx="7266385" cy="1285460"/>
          </a:xfrm>
        </p:spPr>
        <p:txBody>
          <a:bodyPr/>
          <a:lstStyle>
            <a:lvl1pPr marL="0" indent="0">
              <a:buFontTx/>
              <a:buNone/>
              <a:defRPr sz="1600" b="1">
                <a:solidFill>
                  <a:srgbClr val="1F334A"/>
                </a:solidFill>
              </a:defRPr>
            </a:lvl1pPr>
            <a:lvl2pPr marL="171438">
              <a:defRPr sz="1600"/>
            </a:lvl2pPr>
            <a:lvl3pPr marL="342875">
              <a:defRPr sz="1600"/>
            </a:lvl3pPr>
            <a:lvl4pPr marL="514313">
              <a:defRPr sz="1600"/>
            </a:lvl4pPr>
            <a:lvl5pPr marL="685749">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5" name="Text Placeholder 42"/>
          <p:cNvSpPr>
            <a:spLocks noGrp="1"/>
          </p:cNvSpPr>
          <p:nvPr>
            <p:ph type="body" sz="quarter" idx="13"/>
          </p:nvPr>
        </p:nvSpPr>
        <p:spPr>
          <a:xfrm>
            <a:off x="1609728" y="5168349"/>
            <a:ext cx="7266385" cy="1285460"/>
          </a:xfrm>
        </p:spPr>
        <p:txBody>
          <a:bodyPr/>
          <a:lstStyle>
            <a:lvl1pPr marL="0" indent="0">
              <a:buFontTx/>
              <a:buNone/>
              <a:defRPr sz="1600" b="1">
                <a:solidFill>
                  <a:srgbClr val="1F334A"/>
                </a:solidFill>
              </a:defRPr>
            </a:lvl1pPr>
            <a:lvl2pPr marL="171438">
              <a:defRPr sz="1600"/>
            </a:lvl2pPr>
            <a:lvl3pPr marL="342875">
              <a:defRPr sz="1600"/>
            </a:lvl3pPr>
            <a:lvl4pPr marL="514313">
              <a:defRPr sz="1600"/>
            </a:lvl4pPr>
            <a:lvl5pPr marL="685749">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8"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29" name="Title 1"/>
          <p:cNvSpPr>
            <a:spLocks noGrp="1"/>
          </p:cNvSpPr>
          <p:nvPr>
            <p:ph type="title"/>
          </p:nvPr>
        </p:nvSpPr>
        <p:spPr>
          <a:xfrm>
            <a:off x="306592" y="667659"/>
            <a:ext cx="8507282" cy="730837"/>
          </a:xfrm>
        </p:spPr>
        <p:txBody>
          <a:bodyPr/>
          <a:lstStyle/>
          <a:p>
            <a:r>
              <a:rPr lang="en-US" dirty="0"/>
              <a:t>Click to edit Master title style</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dy Slide 16">
    <p:spTree>
      <p:nvGrpSpPr>
        <p:cNvPr id="1" name=""/>
        <p:cNvGrpSpPr/>
        <p:nvPr/>
      </p:nvGrpSpPr>
      <p:grpSpPr>
        <a:xfrm>
          <a:off x="0" y="0"/>
          <a:ext cx="0" cy="0"/>
          <a:chOff x="0" y="0"/>
          <a:chExt cx="0" cy="0"/>
        </a:xfrm>
      </p:grpSpPr>
      <p:sp>
        <p:nvSpPr>
          <p:cNvPr id="4" name="Rectangle 3"/>
          <p:cNvSpPr/>
          <p:nvPr userDrawn="1"/>
        </p:nvSpPr>
        <p:spPr>
          <a:xfrm>
            <a:off x="3" y="2612123"/>
            <a:ext cx="9153413" cy="3945845"/>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l="-206"/>
          <a:stretch/>
        </p:blipFill>
        <p:spPr>
          <a:xfrm>
            <a:off x="0" y="2616661"/>
            <a:ext cx="9162826" cy="100013"/>
          </a:xfrm>
          <a:prstGeom prst="rect">
            <a:avLst/>
          </a:prstGeom>
        </p:spPr>
      </p:pic>
      <p:sp>
        <p:nvSpPr>
          <p:cNvPr id="9" name="Rectangle 8"/>
          <p:cNvSpPr/>
          <p:nvPr userDrawn="1"/>
        </p:nvSpPr>
        <p:spPr>
          <a:xfrm>
            <a:off x="0" y="1640115"/>
            <a:ext cx="9144000" cy="97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 Placeholder 13"/>
          <p:cNvSpPr>
            <a:spLocks noGrp="1"/>
          </p:cNvSpPr>
          <p:nvPr>
            <p:ph type="body" sz="quarter" idx="15"/>
          </p:nvPr>
        </p:nvSpPr>
        <p:spPr>
          <a:xfrm>
            <a:off x="315520" y="1785029"/>
            <a:ext cx="8498681" cy="707346"/>
          </a:xfrm>
        </p:spPr>
        <p:txBody>
          <a:bodyPr anchor="ctr"/>
          <a:lstStyle>
            <a:lvl1pPr marL="0" indent="0">
              <a:buFontTx/>
              <a:buNone/>
              <a:defRPr sz="1800">
                <a:solidFill>
                  <a:schemeClr val="bg1"/>
                </a:solidFill>
              </a:defRPr>
            </a:lvl1pPr>
            <a:lvl2pPr marL="342875" indent="0">
              <a:buFontTx/>
              <a:buNone/>
              <a:defRPr sz="1800">
                <a:solidFill>
                  <a:schemeClr val="bg1"/>
                </a:solidFill>
              </a:defRPr>
            </a:lvl2pPr>
            <a:lvl3pPr marL="685749" indent="0">
              <a:buFontTx/>
              <a:buNone/>
              <a:defRPr sz="1800">
                <a:solidFill>
                  <a:schemeClr val="bg1"/>
                </a:solidFill>
              </a:defRPr>
            </a:lvl3pPr>
            <a:lvl4pPr marL="1028624" indent="0">
              <a:buFontTx/>
              <a:buNone/>
              <a:defRPr sz="1800">
                <a:solidFill>
                  <a:schemeClr val="bg1"/>
                </a:solidFill>
              </a:defRPr>
            </a:lvl4pPr>
            <a:lvl5pPr marL="1371498" indent="0">
              <a:buFontTx/>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06594" y="667660"/>
            <a:ext cx="8568466" cy="730837"/>
          </a:xfrm>
        </p:spPr>
        <p:txBody>
          <a:bodyPr/>
          <a:lstStyle/>
          <a:p>
            <a:r>
              <a:rPr lang="en-US"/>
              <a:t>Click to edit Master title style</a:t>
            </a:r>
          </a:p>
        </p:txBody>
      </p:sp>
      <p:sp>
        <p:nvSpPr>
          <p:cNvPr id="16" name="Oval 15"/>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5" name="Content Placeholder 2"/>
          <p:cNvSpPr>
            <a:spLocks noGrp="1"/>
          </p:cNvSpPr>
          <p:nvPr>
            <p:ph idx="20"/>
          </p:nvPr>
        </p:nvSpPr>
        <p:spPr>
          <a:xfrm>
            <a:off x="297184" y="2964872"/>
            <a:ext cx="8577876" cy="3283537"/>
          </a:xfrm>
        </p:spPr>
        <p:txBody>
          <a:bodyPr/>
          <a:lstStyle>
            <a:lvl1pPr>
              <a:lnSpc>
                <a:spcPct val="100000"/>
              </a:lnSpc>
              <a:spcBef>
                <a:spcPts val="600"/>
              </a:spcBef>
              <a:defRPr sz="1800">
                <a:solidFill>
                  <a:schemeClr val="bg1"/>
                </a:solidFill>
              </a:defRPr>
            </a:lvl1pPr>
            <a:lvl2pPr marL="457200">
              <a:lnSpc>
                <a:spcPct val="100000"/>
              </a:lnSpc>
              <a:spcBef>
                <a:spcPts val="600"/>
              </a:spcBef>
              <a:defRPr sz="1800">
                <a:solidFill>
                  <a:schemeClr val="bg1"/>
                </a:solidFill>
              </a:defRPr>
            </a:lvl2pPr>
            <a:lvl3pPr marL="685800">
              <a:lnSpc>
                <a:spcPct val="100000"/>
              </a:lnSpc>
              <a:spcBef>
                <a:spcPts val="600"/>
              </a:spcBef>
              <a:defRPr sz="1800">
                <a:solidFill>
                  <a:schemeClr val="bg1"/>
                </a:solidFill>
              </a:defRPr>
            </a:lvl3pPr>
            <a:lvl4pPr marL="914400">
              <a:lnSpc>
                <a:spcPct val="100000"/>
              </a:lnSpc>
              <a:spcBef>
                <a:spcPts val="600"/>
              </a:spcBef>
              <a:defRPr sz="1800">
                <a:solidFill>
                  <a:schemeClr val="bg1"/>
                </a:solidFill>
              </a:defRPr>
            </a:lvl4pPr>
            <a:lvl5pPr marL="1143000">
              <a:lnSpc>
                <a:spcPct val="100000"/>
              </a:lnSpc>
              <a:spcBef>
                <a:spcPts val="600"/>
              </a:spcBef>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3" y="1627095"/>
            <a:ext cx="9153413" cy="4930874"/>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l="-206"/>
          <a:stretch/>
        </p:blipFill>
        <p:spPr>
          <a:xfrm>
            <a:off x="0" y="1621578"/>
            <a:ext cx="9162826" cy="100013"/>
          </a:xfrm>
          <a:prstGeom prst="rect">
            <a:avLst/>
          </a:prstGeom>
        </p:spPr>
      </p:pic>
      <p:sp>
        <p:nvSpPr>
          <p:cNvPr id="8" name="Title 1"/>
          <p:cNvSpPr>
            <a:spLocks noGrp="1"/>
          </p:cNvSpPr>
          <p:nvPr>
            <p:ph type="title"/>
          </p:nvPr>
        </p:nvSpPr>
        <p:spPr>
          <a:xfrm>
            <a:off x="306594" y="667660"/>
            <a:ext cx="8568466" cy="730837"/>
          </a:xfrm>
        </p:spPr>
        <p:txBody>
          <a:bodyPr/>
          <a:lstStyle/>
          <a:p>
            <a:r>
              <a:rPr lang="en-US"/>
              <a:t>Click to edit Master title style</a:t>
            </a:r>
          </a:p>
        </p:txBody>
      </p:sp>
      <p:sp>
        <p:nvSpPr>
          <p:cNvPr id="9" name="Oval 8"/>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1" name="Content Placeholder 2"/>
          <p:cNvSpPr>
            <a:spLocks noGrp="1"/>
          </p:cNvSpPr>
          <p:nvPr>
            <p:ph idx="20"/>
          </p:nvPr>
        </p:nvSpPr>
        <p:spPr>
          <a:xfrm>
            <a:off x="297184" y="2037025"/>
            <a:ext cx="8577876" cy="3283537"/>
          </a:xfrm>
        </p:spPr>
        <p:txBody>
          <a:bodyPr/>
          <a:lstStyle>
            <a:lvl1pPr>
              <a:lnSpc>
                <a:spcPct val="100000"/>
              </a:lnSpc>
              <a:spcBef>
                <a:spcPts val="600"/>
              </a:spcBef>
              <a:defRPr sz="1800">
                <a:solidFill>
                  <a:schemeClr val="bg1"/>
                </a:solidFill>
              </a:defRPr>
            </a:lvl1pPr>
            <a:lvl2pPr marL="457200">
              <a:lnSpc>
                <a:spcPct val="100000"/>
              </a:lnSpc>
              <a:spcBef>
                <a:spcPts val="600"/>
              </a:spcBef>
              <a:defRPr sz="1800">
                <a:solidFill>
                  <a:schemeClr val="bg1"/>
                </a:solidFill>
              </a:defRPr>
            </a:lvl2pPr>
            <a:lvl3pPr marL="685800">
              <a:lnSpc>
                <a:spcPct val="100000"/>
              </a:lnSpc>
              <a:spcBef>
                <a:spcPts val="600"/>
              </a:spcBef>
              <a:defRPr sz="1800">
                <a:solidFill>
                  <a:schemeClr val="bg1"/>
                </a:solidFill>
              </a:defRPr>
            </a:lvl3pPr>
            <a:lvl4pPr marL="914400">
              <a:lnSpc>
                <a:spcPct val="100000"/>
              </a:lnSpc>
              <a:spcBef>
                <a:spcPts val="600"/>
              </a:spcBef>
              <a:defRPr sz="1800">
                <a:solidFill>
                  <a:schemeClr val="bg1"/>
                </a:solidFill>
              </a:defRPr>
            </a:lvl4pPr>
            <a:lvl5pPr marL="1143000">
              <a:lnSpc>
                <a:spcPct val="100000"/>
              </a:lnSpc>
              <a:spcBef>
                <a:spcPts val="600"/>
              </a:spcBef>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4807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dy Slide 17">
    <p:spTree>
      <p:nvGrpSpPr>
        <p:cNvPr id="1" name=""/>
        <p:cNvGrpSpPr/>
        <p:nvPr/>
      </p:nvGrpSpPr>
      <p:grpSpPr>
        <a:xfrm>
          <a:off x="0" y="0"/>
          <a:ext cx="0" cy="0"/>
          <a:chOff x="0" y="0"/>
          <a:chExt cx="0" cy="0"/>
        </a:xfrm>
      </p:grpSpPr>
      <p:sp>
        <p:nvSpPr>
          <p:cNvPr id="4" name="Rectangle 3"/>
          <p:cNvSpPr/>
          <p:nvPr userDrawn="1"/>
        </p:nvSpPr>
        <p:spPr>
          <a:xfrm>
            <a:off x="3" y="2612123"/>
            <a:ext cx="9153413" cy="3945845"/>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l="-206"/>
          <a:stretch/>
        </p:blipFill>
        <p:spPr>
          <a:xfrm>
            <a:off x="0" y="2616661"/>
            <a:ext cx="9162826" cy="100013"/>
          </a:xfrm>
          <a:prstGeom prst="rect">
            <a:avLst/>
          </a:prstGeom>
        </p:spPr>
      </p:pic>
      <p:sp>
        <p:nvSpPr>
          <p:cNvPr id="7" name="Rectangle 6"/>
          <p:cNvSpPr/>
          <p:nvPr userDrawn="1"/>
        </p:nvSpPr>
        <p:spPr>
          <a:xfrm>
            <a:off x="0" y="1640115"/>
            <a:ext cx="9144000" cy="972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 Placeholder 13"/>
          <p:cNvSpPr>
            <a:spLocks noGrp="1"/>
          </p:cNvSpPr>
          <p:nvPr>
            <p:ph type="body" sz="quarter" idx="15"/>
          </p:nvPr>
        </p:nvSpPr>
        <p:spPr>
          <a:xfrm>
            <a:off x="315520" y="1785029"/>
            <a:ext cx="8498681" cy="707346"/>
          </a:xfrm>
        </p:spPr>
        <p:txBody>
          <a:bodyPr anchor="ctr"/>
          <a:lstStyle>
            <a:lvl1pPr marL="0" indent="0">
              <a:buFontTx/>
              <a:buNone/>
              <a:defRPr sz="1800">
                <a:solidFill>
                  <a:schemeClr val="bg1"/>
                </a:solidFill>
              </a:defRPr>
            </a:lvl1pPr>
            <a:lvl2pPr marL="342875" indent="0">
              <a:buFontTx/>
              <a:buNone/>
              <a:defRPr sz="1800">
                <a:solidFill>
                  <a:schemeClr val="bg1"/>
                </a:solidFill>
              </a:defRPr>
            </a:lvl2pPr>
            <a:lvl3pPr marL="685749" indent="0">
              <a:buFontTx/>
              <a:buNone/>
              <a:defRPr sz="1800">
                <a:solidFill>
                  <a:schemeClr val="bg1"/>
                </a:solidFill>
              </a:defRPr>
            </a:lvl3pPr>
            <a:lvl4pPr marL="1028624" indent="0">
              <a:buFontTx/>
              <a:buNone/>
              <a:defRPr sz="1800">
                <a:solidFill>
                  <a:schemeClr val="bg1"/>
                </a:solidFill>
              </a:defRPr>
            </a:lvl4pPr>
            <a:lvl5pPr marL="1371498" indent="0">
              <a:buFontTx/>
              <a:buNone/>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0"/>
          <p:cNvSpPr>
            <a:spLocks noGrp="1"/>
          </p:cNvSpPr>
          <p:nvPr>
            <p:ph type="body" sz="quarter" idx="13" hasCustomPrompt="1"/>
          </p:nvPr>
        </p:nvSpPr>
        <p:spPr>
          <a:xfrm>
            <a:off x="304462" y="2856828"/>
            <a:ext cx="4104254" cy="449263"/>
          </a:xfrm>
        </p:spPr>
        <p:txBody>
          <a:bodyPr anchor="ctr"/>
          <a:lstStyle>
            <a:lvl1pPr marL="0" indent="0">
              <a:buFontTx/>
              <a:buNone/>
              <a:defRPr sz="18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5" name="Text Placeholder 10"/>
          <p:cNvSpPr>
            <a:spLocks noGrp="1"/>
          </p:cNvSpPr>
          <p:nvPr>
            <p:ph type="body" sz="quarter" idx="14" hasCustomPrompt="1"/>
          </p:nvPr>
        </p:nvSpPr>
        <p:spPr>
          <a:xfrm>
            <a:off x="4833260" y="2864085"/>
            <a:ext cx="4038601" cy="449263"/>
          </a:xfrm>
        </p:spPr>
        <p:txBody>
          <a:bodyPr anchor="ctr"/>
          <a:lstStyle>
            <a:lvl1pPr marL="0" indent="0">
              <a:buFontTx/>
              <a:buNone/>
              <a:defRPr sz="18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6" name="Oval 15"/>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18" name="Title 1"/>
          <p:cNvSpPr>
            <a:spLocks noGrp="1"/>
          </p:cNvSpPr>
          <p:nvPr>
            <p:ph type="title"/>
          </p:nvPr>
        </p:nvSpPr>
        <p:spPr>
          <a:xfrm>
            <a:off x="307184" y="667659"/>
            <a:ext cx="8568928" cy="730837"/>
          </a:xfrm>
        </p:spPr>
        <p:txBody>
          <a:bodyPr/>
          <a:lstStyle/>
          <a:p>
            <a:r>
              <a:rPr lang="en-US"/>
              <a:t>Click to edit Master title style</a:t>
            </a:r>
          </a:p>
        </p:txBody>
      </p:sp>
      <p:sp>
        <p:nvSpPr>
          <p:cNvPr id="20" name="Content Placeholder 2"/>
          <p:cNvSpPr>
            <a:spLocks noGrp="1"/>
          </p:cNvSpPr>
          <p:nvPr>
            <p:ph idx="20"/>
          </p:nvPr>
        </p:nvSpPr>
        <p:spPr>
          <a:xfrm>
            <a:off x="315520" y="3460758"/>
            <a:ext cx="4093195" cy="2913971"/>
          </a:xfrm>
        </p:spPr>
        <p:txBody>
          <a:bodyPr/>
          <a:lstStyle>
            <a:lvl1pPr>
              <a:lnSpc>
                <a:spcPct val="100000"/>
              </a:lnSpc>
              <a:spcBef>
                <a:spcPts val="600"/>
              </a:spcBef>
              <a:defRPr sz="1800">
                <a:solidFill>
                  <a:schemeClr val="bg1"/>
                </a:solidFill>
              </a:defRPr>
            </a:lvl1pPr>
            <a:lvl2pPr marL="457200">
              <a:lnSpc>
                <a:spcPct val="100000"/>
              </a:lnSpc>
              <a:spcBef>
                <a:spcPts val="600"/>
              </a:spcBef>
              <a:defRPr sz="1800">
                <a:solidFill>
                  <a:schemeClr val="bg1"/>
                </a:solidFill>
              </a:defRPr>
            </a:lvl2pPr>
            <a:lvl3pPr marL="685800">
              <a:lnSpc>
                <a:spcPct val="100000"/>
              </a:lnSpc>
              <a:spcBef>
                <a:spcPts val="600"/>
              </a:spcBef>
              <a:defRPr sz="1800">
                <a:solidFill>
                  <a:schemeClr val="bg1"/>
                </a:solidFill>
              </a:defRPr>
            </a:lvl3pPr>
            <a:lvl4pPr marL="914400">
              <a:lnSpc>
                <a:spcPct val="100000"/>
              </a:lnSpc>
              <a:spcBef>
                <a:spcPts val="600"/>
              </a:spcBef>
              <a:defRPr sz="1800">
                <a:solidFill>
                  <a:schemeClr val="bg1"/>
                </a:solidFill>
              </a:defRPr>
            </a:lvl4pPr>
            <a:lvl5pPr marL="1143000">
              <a:lnSpc>
                <a:spcPct val="100000"/>
              </a:lnSpc>
              <a:spcBef>
                <a:spcPts val="600"/>
              </a:spcBef>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p:cNvSpPr>
            <a:spLocks noGrp="1"/>
          </p:cNvSpPr>
          <p:nvPr>
            <p:ph idx="21"/>
          </p:nvPr>
        </p:nvSpPr>
        <p:spPr>
          <a:xfrm>
            <a:off x="4837684" y="3460758"/>
            <a:ext cx="4093195" cy="2913971"/>
          </a:xfrm>
        </p:spPr>
        <p:txBody>
          <a:bodyPr/>
          <a:lstStyle>
            <a:lvl1pPr>
              <a:lnSpc>
                <a:spcPct val="100000"/>
              </a:lnSpc>
              <a:spcBef>
                <a:spcPts val="600"/>
              </a:spcBef>
              <a:defRPr sz="1800">
                <a:solidFill>
                  <a:schemeClr val="bg1"/>
                </a:solidFill>
              </a:defRPr>
            </a:lvl1pPr>
            <a:lvl2pPr marL="457200">
              <a:lnSpc>
                <a:spcPct val="100000"/>
              </a:lnSpc>
              <a:spcBef>
                <a:spcPts val="600"/>
              </a:spcBef>
              <a:defRPr sz="1800">
                <a:solidFill>
                  <a:schemeClr val="bg1"/>
                </a:solidFill>
              </a:defRPr>
            </a:lvl2pPr>
            <a:lvl3pPr marL="685800">
              <a:lnSpc>
                <a:spcPct val="100000"/>
              </a:lnSpc>
              <a:spcBef>
                <a:spcPts val="600"/>
              </a:spcBef>
              <a:defRPr sz="1800">
                <a:solidFill>
                  <a:schemeClr val="bg1"/>
                </a:solidFill>
              </a:defRPr>
            </a:lvl3pPr>
            <a:lvl4pPr marL="914400">
              <a:lnSpc>
                <a:spcPct val="100000"/>
              </a:lnSpc>
              <a:spcBef>
                <a:spcPts val="600"/>
              </a:spcBef>
              <a:defRPr sz="1800">
                <a:solidFill>
                  <a:schemeClr val="bg1"/>
                </a:solidFill>
              </a:defRPr>
            </a:lvl4pPr>
            <a:lvl5pPr marL="1143000">
              <a:lnSpc>
                <a:spcPct val="100000"/>
              </a:lnSpc>
              <a:spcBef>
                <a:spcPts val="600"/>
              </a:spcBef>
              <a:defRPr sz="18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Slide 18">
    <p:spTree>
      <p:nvGrpSpPr>
        <p:cNvPr id="1" name=""/>
        <p:cNvGrpSpPr/>
        <p:nvPr/>
      </p:nvGrpSpPr>
      <p:grpSpPr>
        <a:xfrm>
          <a:off x="0" y="0"/>
          <a:ext cx="0" cy="0"/>
          <a:chOff x="0" y="0"/>
          <a:chExt cx="0" cy="0"/>
        </a:xfrm>
      </p:grpSpPr>
      <p:sp>
        <p:nvSpPr>
          <p:cNvPr id="25" name="Rectangle 24"/>
          <p:cNvSpPr/>
          <p:nvPr userDrawn="1"/>
        </p:nvSpPr>
        <p:spPr>
          <a:xfrm>
            <a:off x="0" y="1632864"/>
            <a:ext cx="9144000" cy="4925105"/>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userDrawn="1"/>
        </p:nvSpPr>
        <p:spPr>
          <a:xfrm>
            <a:off x="3042784" y="1632864"/>
            <a:ext cx="3047999" cy="4925105"/>
          </a:xfrm>
          <a:prstGeom prst="rect">
            <a:avLst/>
          </a:prstGeom>
          <a:solidFill>
            <a:srgbClr val="253A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p:cNvSpPr/>
          <p:nvPr userDrawn="1"/>
        </p:nvSpPr>
        <p:spPr>
          <a:xfrm>
            <a:off x="4" y="1632858"/>
            <a:ext cx="3047999" cy="6386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p:cNvSpPr/>
          <p:nvPr userDrawn="1"/>
        </p:nvSpPr>
        <p:spPr>
          <a:xfrm>
            <a:off x="3042784" y="1632858"/>
            <a:ext cx="3047999" cy="6386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userDrawn="1"/>
        </p:nvSpPr>
        <p:spPr>
          <a:xfrm>
            <a:off x="6086734" y="1632858"/>
            <a:ext cx="3057266" cy="6386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Picture 20"/>
          <p:cNvPicPr>
            <a:picLocks noChangeAspect="1"/>
          </p:cNvPicPr>
          <p:nvPr userDrawn="1"/>
        </p:nvPicPr>
        <p:blipFill rotWithShape="1">
          <a:blip r:embed="rId2" cstate="email">
            <a:alphaModFix amt="34000"/>
            <a:extLst>
              <a:ext uri="{28A0092B-C50C-407E-A947-70E740481C1C}">
                <a14:useLocalDpi xmlns:a14="http://schemas.microsoft.com/office/drawing/2010/main"/>
              </a:ext>
            </a:extLst>
          </a:blip>
          <a:srcRect l="-206"/>
          <a:stretch/>
        </p:blipFill>
        <p:spPr>
          <a:xfrm>
            <a:off x="-10391" y="2270316"/>
            <a:ext cx="9162826" cy="100013"/>
          </a:xfrm>
          <a:prstGeom prst="rect">
            <a:avLst/>
          </a:prstGeom>
        </p:spPr>
      </p:pic>
      <p:sp>
        <p:nvSpPr>
          <p:cNvPr id="22" name="Text Placeholder 10"/>
          <p:cNvSpPr>
            <a:spLocks noGrp="1"/>
          </p:cNvSpPr>
          <p:nvPr>
            <p:ph type="body" sz="quarter" idx="13" hasCustomPrompt="1"/>
          </p:nvPr>
        </p:nvSpPr>
        <p:spPr>
          <a:xfrm>
            <a:off x="304460" y="1756686"/>
            <a:ext cx="2569593" cy="449263"/>
          </a:xfrm>
        </p:spPr>
        <p:txBody>
          <a:bodyPr anchor="ctr"/>
          <a:lstStyle>
            <a:lvl1pPr marL="0" indent="0">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23" name="Text Placeholder 10"/>
          <p:cNvSpPr>
            <a:spLocks noGrp="1"/>
          </p:cNvSpPr>
          <p:nvPr>
            <p:ph type="body" sz="quarter" idx="14" hasCustomPrompt="1"/>
          </p:nvPr>
        </p:nvSpPr>
        <p:spPr>
          <a:xfrm>
            <a:off x="3227275" y="1749429"/>
            <a:ext cx="2689112" cy="449263"/>
          </a:xfrm>
        </p:spPr>
        <p:txBody>
          <a:bodyPr anchor="ctr"/>
          <a:lstStyle>
            <a:lvl1pPr marL="0" indent="0">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24" name="Text Placeholder 10"/>
          <p:cNvSpPr>
            <a:spLocks noGrp="1"/>
          </p:cNvSpPr>
          <p:nvPr>
            <p:ph type="body" sz="quarter" idx="15" hasCustomPrompt="1"/>
          </p:nvPr>
        </p:nvSpPr>
        <p:spPr>
          <a:xfrm>
            <a:off x="6286162" y="1749429"/>
            <a:ext cx="2588900" cy="449263"/>
          </a:xfrm>
        </p:spPr>
        <p:txBody>
          <a:bodyPr anchor="ctr"/>
          <a:lstStyle>
            <a:lvl1pPr marL="0" indent="0">
              <a:buFontTx/>
              <a:buNone/>
              <a:defRPr sz="16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17" name="Oval 16"/>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27" name="Title 1"/>
          <p:cNvSpPr>
            <a:spLocks noGrp="1"/>
          </p:cNvSpPr>
          <p:nvPr>
            <p:ph type="title"/>
          </p:nvPr>
        </p:nvSpPr>
        <p:spPr>
          <a:xfrm>
            <a:off x="307184" y="667659"/>
            <a:ext cx="8568928" cy="730837"/>
          </a:xfrm>
        </p:spPr>
        <p:txBody>
          <a:bodyPr/>
          <a:lstStyle/>
          <a:p>
            <a:r>
              <a:rPr lang="en-US"/>
              <a:t>Click to edit Master title style</a:t>
            </a:r>
          </a:p>
        </p:txBody>
      </p:sp>
      <p:sp>
        <p:nvSpPr>
          <p:cNvPr id="29" name="Content Placeholder 2"/>
          <p:cNvSpPr>
            <a:spLocks noGrp="1"/>
          </p:cNvSpPr>
          <p:nvPr>
            <p:ph idx="20"/>
          </p:nvPr>
        </p:nvSpPr>
        <p:spPr>
          <a:xfrm>
            <a:off x="225029" y="2694946"/>
            <a:ext cx="2590400" cy="3539605"/>
          </a:xfrm>
        </p:spPr>
        <p:txBody>
          <a:bodyPr/>
          <a:lstStyle>
            <a:lvl1pPr>
              <a:lnSpc>
                <a:spcPct val="100000"/>
              </a:lnSpc>
              <a:spcBef>
                <a:spcPts val="600"/>
              </a:spcBef>
              <a:defRPr sz="1600">
                <a:solidFill>
                  <a:schemeClr val="bg1"/>
                </a:solidFill>
              </a:defRPr>
            </a:lvl1pPr>
            <a:lvl2pPr marL="457200">
              <a:lnSpc>
                <a:spcPct val="100000"/>
              </a:lnSpc>
              <a:spcBef>
                <a:spcPts val="600"/>
              </a:spcBef>
              <a:defRPr sz="1600">
                <a:solidFill>
                  <a:schemeClr val="bg1"/>
                </a:solidFill>
              </a:defRPr>
            </a:lvl2pPr>
            <a:lvl3pPr marL="685800">
              <a:lnSpc>
                <a:spcPct val="100000"/>
              </a:lnSpc>
              <a:spcBef>
                <a:spcPts val="600"/>
              </a:spcBef>
              <a:defRPr sz="1600">
                <a:solidFill>
                  <a:schemeClr val="bg1"/>
                </a:solidFill>
              </a:defRPr>
            </a:lvl3pPr>
            <a:lvl4pPr marL="914400">
              <a:lnSpc>
                <a:spcPct val="100000"/>
              </a:lnSpc>
              <a:spcBef>
                <a:spcPts val="600"/>
              </a:spcBef>
              <a:defRPr sz="1600">
                <a:solidFill>
                  <a:schemeClr val="bg1"/>
                </a:solidFill>
              </a:defRPr>
            </a:lvl4pPr>
            <a:lvl5pPr marL="1143000">
              <a:lnSpc>
                <a:spcPct val="100000"/>
              </a:lnSpc>
              <a:spcBef>
                <a:spcPts val="600"/>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p:cNvSpPr>
            <a:spLocks noGrp="1"/>
          </p:cNvSpPr>
          <p:nvPr>
            <p:ph idx="21"/>
          </p:nvPr>
        </p:nvSpPr>
        <p:spPr>
          <a:xfrm>
            <a:off x="3288847" y="2694946"/>
            <a:ext cx="2590400" cy="3539605"/>
          </a:xfrm>
        </p:spPr>
        <p:txBody>
          <a:bodyPr/>
          <a:lstStyle>
            <a:lvl1pPr>
              <a:lnSpc>
                <a:spcPct val="100000"/>
              </a:lnSpc>
              <a:spcBef>
                <a:spcPts val="600"/>
              </a:spcBef>
              <a:defRPr sz="1600">
                <a:solidFill>
                  <a:schemeClr val="bg1"/>
                </a:solidFill>
              </a:defRPr>
            </a:lvl1pPr>
            <a:lvl2pPr marL="457200">
              <a:lnSpc>
                <a:spcPct val="100000"/>
              </a:lnSpc>
              <a:spcBef>
                <a:spcPts val="600"/>
              </a:spcBef>
              <a:defRPr sz="1600">
                <a:solidFill>
                  <a:schemeClr val="bg1"/>
                </a:solidFill>
              </a:defRPr>
            </a:lvl2pPr>
            <a:lvl3pPr marL="685800">
              <a:lnSpc>
                <a:spcPct val="100000"/>
              </a:lnSpc>
              <a:spcBef>
                <a:spcPts val="600"/>
              </a:spcBef>
              <a:defRPr sz="1600">
                <a:solidFill>
                  <a:schemeClr val="bg1"/>
                </a:solidFill>
              </a:defRPr>
            </a:lvl3pPr>
            <a:lvl4pPr marL="914400">
              <a:lnSpc>
                <a:spcPct val="100000"/>
              </a:lnSpc>
              <a:spcBef>
                <a:spcPts val="600"/>
              </a:spcBef>
              <a:defRPr sz="1600">
                <a:solidFill>
                  <a:schemeClr val="bg1"/>
                </a:solidFill>
              </a:defRPr>
            </a:lvl4pPr>
            <a:lvl5pPr marL="1143000">
              <a:lnSpc>
                <a:spcPct val="100000"/>
              </a:lnSpc>
              <a:spcBef>
                <a:spcPts val="600"/>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22"/>
          </p:nvPr>
        </p:nvSpPr>
        <p:spPr>
          <a:xfrm>
            <a:off x="6318138" y="2694946"/>
            <a:ext cx="2590400" cy="3539605"/>
          </a:xfrm>
        </p:spPr>
        <p:txBody>
          <a:bodyPr/>
          <a:lstStyle>
            <a:lvl1pPr>
              <a:lnSpc>
                <a:spcPct val="100000"/>
              </a:lnSpc>
              <a:spcBef>
                <a:spcPts val="600"/>
              </a:spcBef>
              <a:defRPr sz="1600">
                <a:solidFill>
                  <a:schemeClr val="bg1"/>
                </a:solidFill>
              </a:defRPr>
            </a:lvl1pPr>
            <a:lvl2pPr marL="457200">
              <a:lnSpc>
                <a:spcPct val="100000"/>
              </a:lnSpc>
              <a:spcBef>
                <a:spcPts val="600"/>
              </a:spcBef>
              <a:defRPr sz="1600">
                <a:solidFill>
                  <a:schemeClr val="bg1"/>
                </a:solidFill>
              </a:defRPr>
            </a:lvl2pPr>
            <a:lvl3pPr marL="685800">
              <a:lnSpc>
                <a:spcPct val="100000"/>
              </a:lnSpc>
              <a:spcBef>
                <a:spcPts val="600"/>
              </a:spcBef>
              <a:defRPr sz="1600">
                <a:solidFill>
                  <a:schemeClr val="bg1"/>
                </a:solidFill>
              </a:defRPr>
            </a:lvl3pPr>
            <a:lvl4pPr marL="914400">
              <a:lnSpc>
                <a:spcPct val="100000"/>
              </a:lnSpc>
              <a:spcBef>
                <a:spcPts val="600"/>
              </a:spcBef>
              <a:defRPr sz="1600">
                <a:solidFill>
                  <a:schemeClr val="bg1"/>
                </a:solidFill>
              </a:defRPr>
            </a:lvl4pPr>
            <a:lvl5pPr marL="1143000">
              <a:lnSpc>
                <a:spcPct val="100000"/>
              </a:lnSpc>
              <a:spcBef>
                <a:spcPts val="600"/>
              </a:spcBef>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dy Slide 19">
    <p:spTree>
      <p:nvGrpSpPr>
        <p:cNvPr id="1" name=""/>
        <p:cNvGrpSpPr/>
        <p:nvPr/>
      </p:nvGrpSpPr>
      <p:grpSpPr>
        <a:xfrm>
          <a:off x="0" y="0"/>
          <a:ext cx="0" cy="0"/>
          <a:chOff x="0" y="0"/>
          <a:chExt cx="0" cy="0"/>
        </a:xfrm>
      </p:grpSpPr>
      <p:sp>
        <p:nvSpPr>
          <p:cNvPr id="18" name="Rectangle 17"/>
          <p:cNvSpPr/>
          <p:nvPr userDrawn="1"/>
        </p:nvSpPr>
        <p:spPr>
          <a:xfrm>
            <a:off x="4" y="1632864"/>
            <a:ext cx="3047999" cy="49251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p:cNvSpPr/>
          <p:nvPr userDrawn="1"/>
        </p:nvSpPr>
        <p:spPr>
          <a:xfrm>
            <a:off x="3042784" y="1632864"/>
            <a:ext cx="3047999" cy="49251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p:cNvSpPr/>
          <p:nvPr userDrawn="1"/>
        </p:nvSpPr>
        <p:spPr>
          <a:xfrm>
            <a:off x="6086734" y="1632864"/>
            <a:ext cx="3057266" cy="49251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p:cNvSpPr/>
          <p:nvPr userDrawn="1"/>
        </p:nvSpPr>
        <p:spPr>
          <a:xfrm>
            <a:off x="0" y="1632858"/>
            <a:ext cx="3047999" cy="1810430"/>
          </a:xfrm>
          <a:prstGeom prst="rect">
            <a:avLst/>
          </a:prstGeom>
          <a:solidFill>
            <a:srgbClr val="3B7C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3042781" y="1632858"/>
            <a:ext cx="3047999" cy="1810430"/>
          </a:xfrm>
          <a:prstGeom prst="rect">
            <a:avLst/>
          </a:prstGeom>
          <a:solidFill>
            <a:srgbClr val="19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p:cNvSpPr/>
          <p:nvPr userDrawn="1"/>
        </p:nvSpPr>
        <p:spPr>
          <a:xfrm>
            <a:off x="6086734" y="1632858"/>
            <a:ext cx="3057266" cy="1810430"/>
          </a:xfrm>
          <a:prstGeom prst="rect">
            <a:avLst/>
          </a:prstGeom>
          <a:solidFill>
            <a:srgbClr val="DA3E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5" name="Picture 24"/>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l="-206"/>
          <a:stretch/>
        </p:blipFill>
        <p:spPr>
          <a:xfrm>
            <a:off x="-10391" y="1632856"/>
            <a:ext cx="9162826" cy="1810432"/>
          </a:xfrm>
          <a:prstGeom prst="rect">
            <a:avLst/>
          </a:prstGeom>
        </p:spPr>
      </p:pic>
      <p:sp>
        <p:nvSpPr>
          <p:cNvPr id="26" name="Text Placeholder 10"/>
          <p:cNvSpPr>
            <a:spLocks noGrp="1"/>
          </p:cNvSpPr>
          <p:nvPr userDrawn="1">
            <p:ph type="body" sz="quarter" idx="13" hasCustomPrompt="1"/>
          </p:nvPr>
        </p:nvSpPr>
        <p:spPr>
          <a:xfrm>
            <a:off x="236594" y="4953644"/>
            <a:ext cx="2569593" cy="449263"/>
          </a:xfrm>
        </p:spPr>
        <p:txBody>
          <a:bodyPr anchor="ctr"/>
          <a:lstStyle>
            <a:lvl1pPr marL="0" indent="0" algn="ctr">
              <a:buFontTx/>
              <a:buNone/>
              <a:defRPr sz="18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27" name="Text Placeholder 10"/>
          <p:cNvSpPr>
            <a:spLocks noGrp="1"/>
          </p:cNvSpPr>
          <p:nvPr userDrawn="1">
            <p:ph type="body" sz="quarter" idx="14" hasCustomPrompt="1"/>
          </p:nvPr>
        </p:nvSpPr>
        <p:spPr>
          <a:xfrm>
            <a:off x="3227275" y="4946387"/>
            <a:ext cx="2689112" cy="449263"/>
          </a:xfrm>
        </p:spPr>
        <p:txBody>
          <a:bodyPr anchor="ctr"/>
          <a:lstStyle>
            <a:lvl1pPr marL="0" indent="0" algn="ctr">
              <a:buFontTx/>
              <a:buNone/>
              <a:defRPr sz="18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28" name="Text Placeholder 10"/>
          <p:cNvSpPr>
            <a:spLocks noGrp="1"/>
          </p:cNvSpPr>
          <p:nvPr userDrawn="1">
            <p:ph type="body" sz="quarter" idx="15" hasCustomPrompt="1"/>
          </p:nvPr>
        </p:nvSpPr>
        <p:spPr>
          <a:xfrm>
            <a:off x="6286163" y="4946386"/>
            <a:ext cx="2668961" cy="449263"/>
          </a:xfrm>
        </p:spPr>
        <p:txBody>
          <a:bodyPr anchor="ctr"/>
          <a:lstStyle>
            <a:lvl1pPr marL="0" indent="0" algn="ctr">
              <a:buFontTx/>
              <a:buNone/>
              <a:defRPr sz="1800" b="1">
                <a:solidFill>
                  <a:schemeClr val="bg1"/>
                </a:solidFill>
              </a:defRPr>
            </a:lvl1pPr>
            <a:lvl2pPr marL="342875" indent="0">
              <a:buFontTx/>
              <a:buNone/>
              <a:defRPr/>
            </a:lvl2pPr>
            <a:lvl3pPr marL="685749" indent="0">
              <a:buFontTx/>
              <a:buNone/>
              <a:defRPr/>
            </a:lvl3pPr>
            <a:lvl4pPr marL="1028624" indent="0">
              <a:buFontTx/>
              <a:buNone/>
              <a:defRPr/>
            </a:lvl4pPr>
            <a:lvl5pPr marL="1371498" indent="0">
              <a:buFontTx/>
              <a:buNone/>
              <a:defRPr/>
            </a:lvl5pPr>
          </a:lstStyle>
          <a:p>
            <a:pPr lvl="0"/>
            <a:r>
              <a:rPr lang="en-US" dirty="0"/>
              <a:t>Subhead 1</a:t>
            </a:r>
          </a:p>
        </p:txBody>
      </p:sp>
      <p:sp>
        <p:nvSpPr>
          <p:cNvPr id="29" name="Oval 28"/>
          <p:cNvSpPr/>
          <p:nvPr userDrawn="1"/>
        </p:nvSpPr>
        <p:spPr>
          <a:xfrm>
            <a:off x="6738707" y="2538071"/>
            <a:ext cx="1757363" cy="17573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Oval 29"/>
          <p:cNvSpPr/>
          <p:nvPr userDrawn="1"/>
        </p:nvSpPr>
        <p:spPr>
          <a:xfrm>
            <a:off x="3688098" y="2538071"/>
            <a:ext cx="1757363" cy="17573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Oval 30"/>
          <p:cNvSpPr/>
          <p:nvPr userDrawn="1"/>
        </p:nvSpPr>
        <p:spPr>
          <a:xfrm>
            <a:off x="621576" y="2538071"/>
            <a:ext cx="1757363" cy="17573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Oval 35"/>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7"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38" name="Title 1"/>
          <p:cNvSpPr>
            <a:spLocks noGrp="1"/>
          </p:cNvSpPr>
          <p:nvPr>
            <p:ph type="title"/>
          </p:nvPr>
        </p:nvSpPr>
        <p:spPr>
          <a:xfrm>
            <a:off x="307184" y="667659"/>
            <a:ext cx="8568928" cy="730837"/>
          </a:xfrm>
        </p:spPr>
        <p:txBody>
          <a:bodyPr/>
          <a:lstStyle/>
          <a:p>
            <a:r>
              <a:rPr lang="en-US"/>
              <a:t>Click to edit Master title style</a:t>
            </a: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Slide 20">
    <p:spTree>
      <p:nvGrpSpPr>
        <p:cNvPr id="1" name=""/>
        <p:cNvGrpSpPr/>
        <p:nvPr/>
      </p:nvGrpSpPr>
      <p:grpSpPr>
        <a:xfrm>
          <a:off x="0" y="0"/>
          <a:ext cx="0" cy="0"/>
          <a:chOff x="0" y="0"/>
          <a:chExt cx="0" cy="0"/>
        </a:xfrm>
      </p:grpSpPr>
      <p:sp>
        <p:nvSpPr>
          <p:cNvPr id="16" name="Rectangle 15"/>
          <p:cNvSpPr/>
          <p:nvPr userDrawn="1"/>
        </p:nvSpPr>
        <p:spPr>
          <a:xfrm>
            <a:off x="3" y="1635584"/>
            <a:ext cx="9153413" cy="49223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Rectangle 24"/>
          <p:cNvSpPr/>
          <p:nvPr userDrawn="1"/>
        </p:nvSpPr>
        <p:spPr>
          <a:xfrm>
            <a:off x="4" y="3700469"/>
            <a:ext cx="3047999" cy="28574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p:cNvSpPr/>
          <p:nvPr userDrawn="1"/>
        </p:nvSpPr>
        <p:spPr>
          <a:xfrm>
            <a:off x="3042784" y="3700469"/>
            <a:ext cx="3047999" cy="2857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p:cNvSpPr/>
          <p:nvPr userDrawn="1"/>
        </p:nvSpPr>
        <p:spPr>
          <a:xfrm>
            <a:off x="6086734" y="3700469"/>
            <a:ext cx="3067982" cy="28574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1" name="Picture 20"/>
          <p:cNvPicPr>
            <a:picLocks noChangeAspect="1"/>
          </p:cNvPicPr>
          <p:nvPr userDrawn="1"/>
        </p:nvPicPr>
        <p:blipFill rotWithShape="1">
          <a:blip r:embed="rId2" cstate="email">
            <a:alphaModFix amt="8000"/>
            <a:extLst>
              <a:ext uri="{28A0092B-C50C-407E-A947-70E740481C1C}">
                <a14:useLocalDpi xmlns:a14="http://schemas.microsoft.com/office/drawing/2010/main"/>
              </a:ext>
            </a:extLst>
          </a:blip>
          <a:srcRect l="-206" t="69653" r="1" b="417"/>
          <a:stretch/>
        </p:blipFill>
        <p:spPr>
          <a:xfrm>
            <a:off x="-10391" y="1647150"/>
            <a:ext cx="9162826" cy="2053319"/>
          </a:xfrm>
          <a:prstGeom prst="rect">
            <a:avLst/>
          </a:prstGeom>
          <a:solidFill>
            <a:srgbClr val="1F324A"/>
          </a:solidFill>
        </p:spPr>
      </p:pic>
      <p:sp>
        <p:nvSpPr>
          <p:cNvPr id="31" name="Text Placeholder 13"/>
          <p:cNvSpPr>
            <a:spLocks noGrp="1"/>
          </p:cNvSpPr>
          <p:nvPr>
            <p:ph type="body" sz="quarter" idx="15"/>
          </p:nvPr>
        </p:nvSpPr>
        <p:spPr>
          <a:xfrm>
            <a:off x="315520" y="1785029"/>
            <a:ext cx="8498681" cy="707346"/>
          </a:xfrm>
        </p:spPr>
        <p:txBody>
          <a:bodyPr anchor="ctr"/>
          <a:lstStyle>
            <a:lvl1pPr marL="0" indent="0" algn="ctr">
              <a:buFontTx/>
              <a:buNone/>
              <a:defRPr sz="1800">
                <a:solidFill>
                  <a:schemeClr val="bg1"/>
                </a:solidFill>
              </a:defRPr>
            </a:lvl1pPr>
            <a:lvl2pPr marL="342875" indent="0" algn="ctr">
              <a:buFontTx/>
              <a:buNone/>
              <a:defRPr sz="1700">
                <a:solidFill>
                  <a:schemeClr val="bg1"/>
                </a:solidFill>
              </a:defRPr>
            </a:lvl2pPr>
            <a:lvl3pPr marL="685749" indent="0" algn="ctr">
              <a:buFontTx/>
              <a:buNone/>
              <a:defRPr sz="1700">
                <a:solidFill>
                  <a:schemeClr val="bg1"/>
                </a:solidFill>
              </a:defRPr>
            </a:lvl3pPr>
            <a:lvl4pPr marL="1028624" indent="0" algn="ctr">
              <a:buFontTx/>
              <a:buNone/>
              <a:defRPr sz="1700">
                <a:solidFill>
                  <a:schemeClr val="bg1"/>
                </a:solidFill>
              </a:defRPr>
            </a:lvl4pPr>
            <a:lvl5pPr marL="1371498" indent="0" algn="ctr">
              <a:buFontTx/>
              <a:buNone/>
              <a:defRPr sz="1700">
                <a:solidFill>
                  <a:schemeClr val="bg1"/>
                </a:solidFill>
              </a:defRPr>
            </a:lvl5pPr>
          </a:lstStyle>
          <a:p>
            <a:pPr lvl="0"/>
            <a:r>
              <a:rPr lang="en-US" dirty="0"/>
              <a:t>Click to edit Master text styles</a:t>
            </a:r>
          </a:p>
        </p:txBody>
      </p:sp>
      <p:sp>
        <p:nvSpPr>
          <p:cNvPr id="19" name="Oval 18"/>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
        <p:nvSpPr>
          <p:cNvPr id="32" name="Oval 31"/>
          <p:cNvSpPr/>
          <p:nvPr userDrawn="1"/>
        </p:nvSpPr>
        <p:spPr>
          <a:xfrm>
            <a:off x="6738707" y="2799898"/>
            <a:ext cx="1757363" cy="17573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Oval 32"/>
          <p:cNvSpPr/>
          <p:nvPr userDrawn="1"/>
        </p:nvSpPr>
        <p:spPr>
          <a:xfrm>
            <a:off x="3688098" y="2799898"/>
            <a:ext cx="1757363" cy="17573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Oval 33"/>
          <p:cNvSpPr/>
          <p:nvPr userDrawn="1"/>
        </p:nvSpPr>
        <p:spPr>
          <a:xfrm>
            <a:off x="621576" y="2799898"/>
            <a:ext cx="1757363" cy="17573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Title 1"/>
          <p:cNvSpPr>
            <a:spLocks noGrp="1"/>
          </p:cNvSpPr>
          <p:nvPr>
            <p:ph type="title"/>
          </p:nvPr>
        </p:nvSpPr>
        <p:spPr>
          <a:xfrm>
            <a:off x="307184" y="667659"/>
            <a:ext cx="8568928" cy="730837"/>
          </a:xfrm>
        </p:spPr>
        <p:txBody>
          <a:bodyPr/>
          <a:lstStyle/>
          <a:p>
            <a:r>
              <a:rPr lang="en-US"/>
              <a:t>Click to edit Master title style</a:t>
            </a:r>
          </a:p>
        </p:txBody>
      </p:sp>
      <p:sp>
        <p:nvSpPr>
          <p:cNvPr id="18" name="Content Placeholder 2"/>
          <p:cNvSpPr>
            <a:spLocks noGrp="1"/>
          </p:cNvSpPr>
          <p:nvPr>
            <p:ph idx="20"/>
          </p:nvPr>
        </p:nvSpPr>
        <p:spPr>
          <a:xfrm>
            <a:off x="225028" y="4829176"/>
            <a:ext cx="2590400" cy="1411514"/>
          </a:xfrm>
        </p:spPr>
        <p:txBody>
          <a:bodyPr/>
          <a:lstStyle>
            <a:lvl1pPr>
              <a:lnSpc>
                <a:spcPct val="100000"/>
              </a:lnSpc>
              <a:spcBef>
                <a:spcPts val="600"/>
              </a:spcBef>
              <a:defRPr sz="1200">
                <a:solidFill>
                  <a:schemeClr val="bg1"/>
                </a:solidFill>
              </a:defRPr>
            </a:lvl1pPr>
            <a:lvl2pPr marL="457200">
              <a:lnSpc>
                <a:spcPct val="100000"/>
              </a:lnSpc>
              <a:spcBef>
                <a:spcPts val="600"/>
              </a:spcBef>
              <a:defRPr sz="1200">
                <a:solidFill>
                  <a:schemeClr val="bg1"/>
                </a:solidFill>
              </a:defRPr>
            </a:lvl2pPr>
            <a:lvl3pPr marL="685800">
              <a:lnSpc>
                <a:spcPct val="100000"/>
              </a:lnSpc>
              <a:spcBef>
                <a:spcPts val="600"/>
              </a:spcBef>
              <a:defRPr sz="1200">
                <a:solidFill>
                  <a:schemeClr val="bg1"/>
                </a:solidFill>
              </a:defRPr>
            </a:lvl3pPr>
            <a:lvl4pPr marL="914400">
              <a:lnSpc>
                <a:spcPct val="100000"/>
              </a:lnSpc>
              <a:spcBef>
                <a:spcPts val="600"/>
              </a:spcBef>
              <a:defRPr sz="1200">
                <a:solidFill>
                  <a:schemeClr val="bg1"/>
                </a:solidFill>
              </a:defRPr>
            </a:lvl4pPr>
            <a:lvl5pPr marL="1143000">
              <a:lnSpc>
                <a:spcPct val="100000"/>
              </a:lnSpc>
              <a:spcBef>
                <a:spcPts val="600"/>
              </a:spcBef>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1"/>
          </p:nvPr>
        </p:nvSpPr>
        <p:spPr>
          <a:xfrm>
            <a:off x="3268265" y="4829176"/>
            <a:ext cx="2590400" cy="1411514"/>
          </a:xfrm>
        </p:spPr>
        <p:txBody>
          <a:bodyPr/>
          <a:lstStyle>
            <a:lvl1pPr>
              <a:lnSpc>
                <a:spcPct val="100000"/>
              </a:lnSpc>
              <a:spcBef>
                <a:spcPts val="600"/>
              </a:spcBef>
              <a:defRPr sz="1200">
                <a:solidFill>
                  <a:schemeClr val="bg1"/>
                </a:solidFill>
              </a:defRPr>
            </a:lvl1pPr>
            <a:lvl2pPr marL="457200">
              <a:lnSpc>
                <a:spcPct val="100000"/>
              </a:lnSpc>
              <a:spcBef>
                <a:spcPts val="600"/>
              </a:spcBef>
              <a:defRPr sz="1200">
                <a:solidFill>
                  <a:schemeClr val="bg1"/>
                </a:solidFill>
              </a:defRPr>
            </a:lvl2pPr>
            <a:lvl3pPr marL="685800">
              <a:lnSpc>
                <a:spcPct val="100000"/>
              </a:lnSpc>
              <a:spcBef>
                <a:spcPts val="600"/>
              </a:spcBef>
              <a:defRPr sz="1200">
                <a:solidFill>
                  <a:schemeClr val="bg1"/>
                </a:solidFill>
              </a:defRPr>
            </a:lvl3pPr>
            <a:lvl4pPr marL="914400">
              <a:lnSpc>
                <a:spcPct val="100000"/>
              </a:lnSpc>
              <a:spcBef>
                <a:spcPts val="600"/>
              </a:spcBef>
              <a:defRPr sz="1200">
                <a:solidFill>
                  <a:schemeClr val="bg1"/>
                </a:solidFill>
              </a:defRPr>
            </a:lvl4pPr>
            <a:lvl5pPr marL="1143000">
              <a:lnSpc>
                <a:spcPct val="100000"/>
              </a:lnSpc>
              <a:spcBef>
                <a:spcPts val="600"/>
              </a:spcBef>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2"/>
          </p:nvPr>
        </p:nvSpPr>
        <p:spPr>
          <a:xfrm>
            <a:off x="6317537" y="4829176"/>
            <a:ext cx="2590400" cy="1411514"/>
          </a:xfrm>
        </p:spPr>
        <p:txBody>
          <a:bodyPr/>
          <a:lstStyle>
            <a:lvl1pPr>
              <a:lnSpc>
                <a:spcPct val="100000"/>
              </a:lnSpc>
              <a:spcBef>
                <a:spcPts val="600"/>
              </a:spcBef>
              <a:defRPr sz="1200">
                <a:solidFill>
                  <a:schemeClr val="bg1"/>
                </a:solidFill>
              </a:defRPr>
            </a:lvl1pPr>
            <a:lvl2pPr marL="457200">
              <a:lnSpc>
                <a:spcPct val="100000"/>
              </a:lnSpc>
              <a:spcBef>
                <a:spcPts val="600"/>
              </a:spcBef>
              <a:defRPr sz="1200">
                <a:solidFill>
                  <a:schemeClr val="bg1"/>
                </a:solidFill>
              </a:defRPr>
            </a:lvl2pPr>
            <a:lvl3pPr marL="685800">
              <a:lnSpc>
                <a:spcPct val="100000"/>
              </a:lnSpc>
              <a:spcBef>
                <a:spcPts val="600"/>
              </a:spcBef>
              <a:defRPr sz="1200">
                <a:solidFill>
                  <a:schemeClr val="bg1"/>
                </a:solidFill>
              </a:defRPr>
            </a:lvl3pPr>
            <a:lvl4pPr marL="914400">
              <a:lnSpc>
                <a:spcPct val="100000"/>
              </a:lnSpc>
              <a:spcBef>
                <a:spcPts val="600"/>
              </a:spcBef>
              <a:defRPr sz="1200">
                <a:solidFill>
                  <a:schemeClr val="bg1"/>
                </a:solidFill>
              </a:defRPr>
            </a:lvl4pPr>
            <a:lvl5pPr marL="1143000">
              <a:lnSpc>
                <a:spcPct val="100000"/>
              </a:lnSpc>
              <a:spcBef>
                <a:spcPts val="600"/>
              </a:spcBef>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569087" y="1268151"/>
            <a:ext cx="7617651" cy="1217874"/>
          </a:xfrm>
          <a:prstGeom prst="rect">
            <a:avLst/>
          </a:prstGeom>
        </p:spPr>
        <p:txBody>
          <a:bodyPr anchor="ctr"/>
          <a:lstStyle>
            <a:lvl1pPr algn="l">
              <a:defRPr sz="3400" b="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569086" y="2559051"/>
            <a:ext cx="4360102" cy="498473"/>
          </a:xfrm>
          <a:prstGeom prst="rect">
            <a:avLst/>
          </a:prstGeom>
        </p:spPr>
        <p:txBody>
          <a:bodyPr/>
          <a:lstStyle>
            <a:lvl1pPr marL="0" indent="0" algn="l">
              <a:buNone/>
              <a:defRPr sz="1600" i="0">
                <a:solidFill>
                  <a:srgbClr val="1F32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188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t="-17"/>
          <a:stretch/>
        </p:blipFill>
        <p:spPr>
          <a:xfrm>
            <a:off x="0" y="0"/>
            <a:ext cx="2105526" cy="6545179"/>
          </a:xfrm>
          <a:prstGeom prst="rect">
            <a:avLst/>
          </a:prstGeom>
        </p:spPr>
      </p:pic>
      <p:cxnSp>
        <p:nvCxnSpPr>
          <p:cNvPr id="12" name="Straight Connector 11"/>
          <p:cNvCxnSpPr/>
          <p:nvPr userDrawn="1"/>
        </p:nvCxnSpPr>
        <p:spPr>
          <a:xfrm>
            <a:off x="0" y="6545179"/>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46546" y="1302502"/>
            <a:ext cx="6415558" cy="1836737"/>
          </a:xfrm>
        </p:spPr>
        <p:txBody>
          <a:bodyPr anchor="t"/>
          <a:lstStyle>
            <a:lvl1pPr algn="l">
              <a:defRPr sz="3150">
                <a:solidFill>
                  <a:schemeClr val="bg1"/>
                </a:solidFill>
              </a:defRPr>
            </a:lvl1pPr>
          </a:lstStyle>
          <a:p>
            <a:endParaRPr lang="en-US" dirty="0"/>
          </a:p>
        </p:txBody>
      </p:sp>
      <p:sp>
        <p:nvSpPr>
          <p:cNvPr id="3" name="Text Placeholder 2"/>
          <p:cNvSpPr>
            <a:spLocks noGrp="1"/>
          </p:cNvSpPr>
          <p:nvPr>
            <p:ph type="body" idx="1"/>
          </p:nvPr>
        </p:nvSpPr>
        <p:spPr>
          <a:xfrm>
            <a:off x="2346546" y="3139239"/>
            <a:ext cx="6415558" cy="4318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10" name="Text Placeholder 2"/>
          <p:cNvSpPr>
            <a:spLocks noGrp="1"/>
          </p:cNvSpPr>
          <p:nvPr>
            <p:ph type="body" idx="13" hasCustomPrompt="1"/>
          </p:nvPr>
        </p:nvSpPr>
        <p:spPr>
          <a:xfrm>
            <a:off x="592461" y="1167811"/>
            <a:ext cx="1133036" cy="2595732"/>
          </a:xfrm>
        </p:spPr>
        <p:txBody>
          <a:bodyPr/>
          <a:lstStyle>
            <a:lvl1pPr marL="0" indent="0" algn="r">
              <a:buNone/>
              <a:defRPr sz="8625">
                <a:solidFill>
                  <a:srgbClr val="33B4A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1</a:t>
            </a:r>
          </a:p>
        </p:txBody>
      </p:sp>
      <p:cxnSp>
        <p:nvCxnSpPr>
          <p:cNvPr id="14" name="Straight Connector 13"/>
          <p:cNvCxnSpPr/>
          <p:nvPr userDrawn="1"/>
        </p:nvCxnSpPr>
        <p:spPr>
          <a:xfrm>
            <a:off x="2105526" y="1"/>
            <a:ext cx="0" cy="6545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Oval 15"/>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a:ext>
            </a:extLst>
          </a:blip>
          <a:srcRect t="-17"/>
          <a:stretch/>
        </p:blipFill>
        <p:spPr>
          <a:xfrm>
            <a:off x="0" y="0"/>
            <a:ext cx="2105526" cy="6545179"/>
          </a:xfrm>
          <a:prstGeom prst="rect">
            <a:avLst/>
          </a:prstGeom>
        </p:spPr>
      </p:pic>
      <p:cxnSp>
        <p:nvCxnSpPr>
          <p:cNvPr id="12" name="Straight Connector 11"/>
          <p:cNvCxnSpPr/>
          <p:nvPr userDrawn="1"/>
        </p:nvCxnSpPr>
        <p:spPr>
          <a:xfrm>
            <a:off x="0" y="6545179"/>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2346546" y="1302502"/>
            <a:ext cx="6415558" cy="1836737"/>
          </a:xfrm>
        </p:spPr>
        <p:txBody>
          <a:bodyPr anchor="t"/>
          <a:lstStyle>
            <a:lvl1pPr algn="l">
              <a:defRPr sz="3150">
                <a:solidFill>
                  <a:schemeClr val="bg1"/>
                </a:solidFill>
              </a:defRPr>
            </a:lvl1pPr>
          </a:lstStyle>
          <a:p>
            <a:endParaRPr lang="en-US" dirty="0"/>
          </a:p>
        </p:txBody>
      </p:sp>
      <p:sp>
        <p:nvSpPr>
          <p:cNvPr id="14" name="Text Placeholder 2"/>
          <p:cNvSpPr>
            <a:spLocks noGrp="1"/>
          </p:cNvSpPr>
          <p:nvPr>
            <p:ph type="body" idx="1"/>
          </p:nvPr>
        </p:nvSpPr>
        <p:spPr>
          <a:xfrm>
            <a:off x="2346546" y="3139239"/>
            <a:ext cx="6415558" cy="4318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17" name="Text Placeholder 2"/>
          <p:cNvSpPr>
            <a:spLocks noGrp="1"/>
          </p:cNvSpPr>
          <p:nvPr>
            <p:ph type="body" idx="13" hasCustomPrompt="1"/>
          </p:nvPr>
        </p:nvSpPr>
        <p:spPr>
          <a:xfrm>
            <a:off x="592461" y="1167811"/>
            <a:ext cx="1133036" cy="2595732"/>
          </a:xfrm>
        </p:spPr>
        <p:txBody>
          <a:bodyPr/>
          <a:lstStyle>
            <a:lvl1pPr marL="0" indent="0" algn="r">
              <a:buNone/>
              <a:defRPr sz="8625">
                <a:solidFill>
                  <a:srgbClr val="288AD7"/>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2</a:t>
            </a:r>
          </a:p>
        </p:txBody>
      </p:sp>
      <p:cxnSp>
        <p:nvCxnSpPr>
          <p:cNvPr id="19" name="Straight Connector 18"/>
          <p:cNvCxnSpPr/>
          <p:nvPr userDrawn="1"/>
        </p:nvCxnSpPr>
        <p:spPr>
          <a:xfrm>
            <a:off x="2105526" y="1"/>
            <a:ext cx="0" cy="6545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
          <a:stretch/>
        </p:blipFill>
        <p:spPr>
          <a:xfrm>
            <a:off x="0" y="0"/>
            <a:ext cx="2105526" cy="6545179"/>
          </a:xfrm>
          <a:prstGeom prst="rect">
            <a:avLst/>
          </a:prstGeom>
        </p:spPr>
      </p:pic>
      <p:cxnSp>
        <p:nvCxnSpPr>
          <p:cNvPr id="12" name="Straight Connector 11"/>
          <p:cNvCxnSpPr/>
          <p:nvPr userDrawn="1"/>
        </p:nvCxnSpPr>
        <p:spPr>
          <a:xfrm>
            <a:off x="0" y="6545179"/>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2346546" y="1302502"/>
            <a:ext cx="6415558" cy="1836737"/>
          </a:xfrm>
        </p:spPr>
        <p:txBody>
          <a:bodyPr anchor="t"/>
          <a:lstStyle>
            <a:lvl1pPr algn="l">
              <a:defRPr sz="3150">
                <a:solidFill>
                  <a:schemeClr val="bg1"/>
                </a:solidFill>
              </a:defRPr>
            </a:lvl1pPr>
          </a:lstStyle>
          <a:p>
            <a:endParaRPr lang="en-US" dirty="0"/>
          </a:p>
        </p:txBody>
      </p:sp>
      <p:sp>
        <p:nvSpPr>
          <p:cNvPr id="14" name="Text Placeholder 2"/>
          <p:cNvSpPr>
            <a:spLocks noGrp="1"/>
          </p:cNvSpPr>
          <p:nvPr>
            <p:ph type="body" idx="1"/>
          </p:nvPr>
        </p:nvSpPr>
        <p:spPr>
          <a:xfrm>
            <a:off x="2346546" y="3139239"/>
            <a:ext cx="6415558" cy="43180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endParaRPr lang="en-US" dirty="0"/>
          </a:p>
        </p:txBody>
      </p:sp>
      <p:sp>
        <p:nvSpPr>
          <p:cNvPr id="17" name="Text Placeholder 2"/>
          <p:cNvSpPr>
            <a:spLocks noGrp="1"/>
          </p:cNvSpPr>
          <p:nvPr>
            <p:ph type="body" idx="13" hasCustomPrompt="1"/>
          </p:nvPr>
        </p:nvSpPr>
        <p:spPr>
          <a:xfrm>
            <a:off x="592461" y="1167811"/>
            <a:ext cx="1133036" cy="2595732"/>
          </a:xfrm>
        </p:spPr>
        <p:txBody>
          <a:bodyPr/>
          <a:lstStyle>
            <a:lvl1pPr marL="0" indent="0" algn="r">
              <a:buNone/>
              <a:defRPr sz="8625">
                <a:solidFill>
                  <a:srgbClr val="DE3F2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3</a:t>
            </a:r>
          </a:p>
        </p:txBody>
      </p:sp>
      <p:cxnSp>
        <p:nvCxnSpPr>
          <p:cNvPr id="18" name="Straight Connector 17"/>
          <p:cNvCxnSpPr/>
          <p:nvPr userDrawn="1"/>
        </p:nvCxnSpPr>
        <p:spPr>
          <a:xfrm>
            <a:off x="2105526" y="1"/>
            <a:ext cx="0" cy="65451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592" y="1698176"/>
            <a:ext cx="8568468" cy="4507821"/>
          </a:xfrm>
        </p:spPr>
        <p:txBody>
          <a:bodyPr/>
          <a:lstStyle>
            <a:lvl1pPr>
              <a:lnSpc>
                <a:spcPct val="100000"/>
              </a:lnSpc>
              <a:spcBef>
                <a:spcPts val="600"/>
              </a:spcBef>
              <a:defRPr sz="1800">
                <a:solidFill>
                  <a:schemeClr val="bg1">
                    <a:lumMod val="50000"/>
                  </a:schemeClr>
                </a:solidFill>
              </a:defRPr>
            </a:lvl1pPr>
            <a:lvl2pPr marL="457200">
              <a:lnSpc>
                <a:spcPct val="100000"/>
              </a:lnSpc>
              <a:spcBef>
                <a:spcPts val="600"/>
              </a:spcBef>
              <a:defRPr sz="1800">
                <a:solidFill>
                  <a:schemeClr val="bg1">
                    <a:lumMod val="50000"/>
                  </a:schemeClr>
                </a:solidFill>
              </a:defRPr>
            </a:lvl2pPr>
            <a:lvl3pPr marL="685800">
              <a:lnSpc>
                <a:spcPct val="100000"/>
              </a:lnSpc>
              <a:spcBef>
                <a:spcPts val="600"/>
              </a:spcBef>
              <a:defRPr sz="1800">
                <a:solidFill>
                  <a:schemeClr val="bg1">
                    <a:lumMod val="50000"/>
                  </a:schemeClr>
                </a:solidFill>
              </a:defRPr>
            </a:lvl3pPr>
            <a:lvl4pPr marL="914400">
              <a:lnSpc>
                <a:spcPct val="100000"/>
              </a:lnSpc>
              <a:spcBef>
                <a:spcPts val="600"/>
              </a:spcBef>
              <a:defRPr sz="1800">
                <a:solidFill>
                  <a:schemeClr val="bg1">
                    <a:lumMod val="50000"/>
                  </a:schemeClr>
                </a:solidFill>
              </a:defRPr>
            </a:lvl4pPr>
            <a:lvl5pPr marL="1143000">
              <a:lnSpc>
                <a:spcPct val="100000"/>
              </a:lnSpc>
              <a:spcBef>
                <a:spcPts val="600"/>
              </a:spcBef>
              <a:defRPr sz="18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306592" y="667659"/>
            <a:ext cx="8507282" cy="730837"/>
          </a:xfrm>
        </p:spPr>
        <p:txBody>
          <a:bodyPr/>
          <a:lstStyle>
            <a:lvl1pPr>
              <a:defRPr>
                <a:solidFill>
                  <a:schemeClr val="tx2"/>
                </a:solidFill>
              </a:defRPr>
            </a:lvl1pPr>
          </a:lstStyle>
          <a:p>
            <a:r>
              <a:rPr lang="en-US" dirty="0"/>
              <a:t>Click to edit Master title style</a:t>
            </a:r>
          </a:p>
        </p:txBody>
      </p:sp>
      <p:sp>
        <p:nvSpPr>
          <p:cNvPr id="7" name="Oval 6"/>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4" name="Title 1"/>
          <p:cNvSpPr>
            <a:spLocks noGrp="1"/>
          </p:cNvSpPr>
          <p:nvPr>
            <p:ph type="title"/>
          </p:nvPr>
        </p:nvSpPr>
        <p:spPr>
          <a:xfrm>
            <a:off x="306592" y="667659"/>
            <a:ext cx="8507282" cy="730837"/>
          </a:xfrm>
        </p:spPr>
        <p:txBody>
          <a:bodyPr/>
          <a:lstStyle/>
          <a:p>
            <a:r>
              <a:rPr lang="en-US" dirty="0"/>
              <a:t>Click to edit Master title style</a:t>
            </a:r>
          </a:p>
        </p:txBody>
      </p:sp>
      <p:sp>
        <p:nvSpPr>
          <p:cNvPr id="6" name="Oval 5"/>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dy Slide 3">
    <p:spTree>
      <p:nvGrpSpPr>
        <p:cNvPr id="1" name=""/>
        <p:cNvGrpSpPr/>
        <p:nvPr/>
      </p:nvGrpSpPr>
      <p:grpSpPr>
        <a:xfrm>
          <a:off x="0" y="0"/>
          <a:ext cx="0" cy="0"/>
          <a:chOff x="0" y="0"/>
          <a:chExt cx="0" cy="0"/>
        </a:xfrm>
      </p:grpSpPr>
      <p:sp>
        <p:nvSpPr>
          <p:cNvPr id="3" name="Oval 2"/>
          <p:cNvSpPr/>
          <p:nvPr userDrawn="1"/>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Slide Number Placeholder 5"/>
          <p:cNvSpPr txBox="1">
            <a:spLocks/>
          </p:cNvSpPr>
          <p:nvPr userDrawn="1"/>
        </p:nvSpPr>
        <p:spPr>
          <a:xfrm>
            <a:off x="8484857" y="6374730"/>
            <a:ext cx="477819"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rgbClr val="1F334A"/>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92358-1917-374C-BBB0-629E11930441}" type="slidenum">
              <a:rPr lang="en-US" smtClean="0"/>
              <a:pPr/>
              <a:t>‹#›</a:t>
            </a:fld>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08792" y="667659"/>
            <a:ext cx="8318113" cy="730837"/>
          </a:xfrm>
          <a:prstGeom prst="rect">
            <a:avLst/>
          </a:prstGeom>
        </p:spPr>
        <p:txBody>
          <a:bodyPr vert="horz" lIns="91440" tIns="45720" rIns="91440" bIns="45720" rtlCol="0" anchor="ctr">
            <a:noAutofit/>
          </a:bodyPr>
          <a:lstStyle/>
          <a:p>
            <a:r>
              <a:rPr lang="en-US" dirty="0"/>
              <a:t>Title</a:t>
            </a:r>
          </a:p>
        </p:txBody>
      </p:sp>
      <p:sp>
        <p:nvSpPr>
          <p:cNvPr id="8" name="Text Placeholder 2"/>
          <p:cNvSpPr>
            <a:spLocks noGrp="1"/>
          </p:cNvSpPr>
          <p:nvPr>
            <p:ph type="body" idx="1"/>
          </p:nvPr>
        </p:nvSpPr>
        <p:spPr>
          <a:xfrm>
            <a:off x="408792" y="1698173"/>
            <a:ext cx="8318113" cy="4507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0" y="6551409"/>
            <a:ext cx="9144000" cy="306592"/>
          </a:xfrm>
          <a:prstGeom prst="rect">
            <a:avLst/>
          </a:prstGeom>
        </p:spPr>
      </p:pic>
      <p:sp>
        <p:nvSpPr>
          <p:cNvPr id="10" name="Oval 9"/>
          <p:cNvSpPr/>
          <p:nvPr/>
        </p:nvSpPr>
        <p:spPr>
          <a:xfrm>
            <a:off x="8560161" y="6379285"/>
            <a:ext cx="333488" cy="333488"/>
          </a:xfrm>
          <a:prstGeom prst="ellipse">
            <a:avLst/>
          </a:prstGeom>
          <a:solidFill>
            <a:schemeClr val="bg1"/>
          </a:solidFill>
          <a:ln w="19050">
            <a:solidFill>
              <a:srgbClr val="1F3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p:nvSpPr>
        <p:spPr>
          <a:xfrm>
            <a:off x="0" y="-3760"/>
            <a:ext cx="9144000" cy="96819"/>
          </a:xfrm>
          <a:prstGeom prst="rect">
            <a:avLst/>
          </a:prstGeom>
          <a:solidFill>
            <a:srgbClr val="2B8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0" y="80340"/>
            <a:ext cx="9144000" cy="353213"/>
          </a:xfrm>
          <a:prstGeom prst="rect">
            <a:avLst/>
          </a:prstGeom>
          <a:solidFill>
            <a:srgbClr val="1F3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Slide Number Placeholder 5"/>
          <p:cNvSpPr>
            <a:spLocks noGrp="1"/>
          </p:cNvSpPr>
          <p:nvPr>
            <p:ph type="sldNum" sz="quarter" idx="4"/>
          </p:nvPr>
        </p:nvSpPr>
        <p:spPr>
          <a:xfrm>
            <a:off x="8484857" y="6374730"/>
            <a:ext cx="477819" cy="365125"/>
          </a:xfrm>
          <a:prstGeom prst="rect">
            <a:avLst/>
          </a:prstGeom>
        </p:spPr>
        <p:txBody>
          <a:bodyPr vert="horz" lIns="91440" tIns="45720" rIns="91440" bIns="45720" rtlCol="0" anchor="ctr"/>
          <a:lstStyle>
            <a:lvl1pPr algn="ctr">
              <a:defRPr sz="900">
                <a:solidFill>
                  <a:srgbClr val="1F334A"/>
                </a:solidFill>
                <a:latin typeface="Arial" charset="0"/>
                <a:ea typeface="Arial" charset="0"/>
                <a:cs typeface="Arial" charset="0"/>
              </a:defRPr>
            </a:lvl1pPr>
          </a:lstStyle>
          <a:p>
            <a:fld id="{CF892358-1917-374C-BBB0-629E11930441}" type="slidenum">
              <a:rPr lang="en-US" smtClean="0"/>
              <a:pPr/>
              <a:t>‹#›</a:t>
            </a:fld>
            <a:endParaRPr lang="en-US" dirty="0"/>
          </a:p>
        </p:txBody>
      </p:sp>
    </p:spTree>
    <p:extLst>
      <p:ext uri="{BB962C8B-B14F-4D97-AF65-F5344CB8AC3E}">
        <p14:creationId xmlns:p14="http://schemas.microsoft.com/office/powerpoint/2010/main" val="818814540"/>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698" r:id="rId3"/>
    <p:sldLayoutId id="2147483695" r:id="rId4"/>
    <p:sldLayoutId id="2147483696" r:id="rId5"/>
    <p:sldLayoutId id="214748369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75" r:id="rId19"/>
    <p:sldLayoutId id="2147483676" r:id="rId20"/>
    <p:sldLayoutId id="2147483677" r:id="rId21"/>
    <p:sldLayoutId id="2147483690" r:id="rId22"/>
    <p:sldLayoutId id="2147483703" r:id="rId23"/>
    <p:sldLayoutId id="2147483691" r:id="rId24"/>
    <p:sldLayoutId id="2147483692" r:id="rId25"/>
    <p:sldLayoutId id="2147483693" r:id="rId26"/>
    <p:sldLayoutId id="2147483694" r:id="rId27"/>
  </p:sldLayoutIdLst>
  <p:txStyles>
    <p:titleStyle>
      <a:lvl1pPr algn="l" defTabSz="914400" rtl="0" eaLnBrk="1" latinLnBrk="0" hangingPunct="1">
        <a:lnSpc>
          <a:spcPct val="90000"/>
        </a:lnSpc>
        <a:spcBef>
          <a:spcPct val="0"/>
        </a:spcBef>
        <a:buNone/>
        <a:defRPr sz="3200" kern="1200">
          <a:solidFill>
            <a:srgbClr val="1F324A"/>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a:latin typeface="Arial"/>
                <a:cs typeface="Arial"/>
              </a:rPr>
              <a:t>Medicamentos</a:t>
            </a:r>
            <a:r>
              <a:rPr lang="en-US" dirty="0">
                <a:latin typeface="Arial"/>
                <a:cs typeface="Arial"/>
              </a:rPr>
              <a:t> </a:t>
            </a:r>
            <a:r>
              <a:rPr lang="en-US" dirty="0" err="1">
                <a:latin typeface="Arial"/>
                <a:cs typeface="Arial"/>
              </a:rPr>
              <a:t>Recetados</a:t>
            </a:r>
            <a:r>
              <a:rPr lang="en-US" dirty="0">
                <a:latin typeface="Arial"/>
                <a:cs typeface="Arial"/>
              </a:rPr>
              <a:t>:</a:t>
            </a:r>
            <a:br>
              <a:rPr lang="en-US" dirty="0">
                <a:latin typeface="Arial"/>
                <a:cs typeface="Arial"/>
              </a:rPr>
            </a:br>
            <a:r>
              <a:rPr lang="en-US" dirty="0" err="1">
                <a:latin typeface="Arial"/>
                <a:cs typeface="Arial"/>
              </a:rPr>
              <a:t>Costos</a:t>
            </a:r>
            <a:r>
              <a:rPr lang="en-US" dirty="0">
                <a:latin typeface="Arial"/>
                <a:cs typeface="Arial"/>
              </a:rPr>
              <a:t> de </a:t>
            </a:r>
            <a:r>
              <a:rPr lang="en-US" dirty="0" err="1">
                <a:latin typeface="Arial"/>
                <a:cs typeface="Arial"/>
              </a:rPr>
              <a:t>Insulina</a:t>
            </a:r>
            <a:r>
              <a:rPr lang="en-US" dirty="0">
                <a:latin typeface="Arial"/>
                <a:cs typeface="Arial"/>
              </a:rPr>
              <a:t> </a:t>
            </a:r>
            <a:r>
              <a:rPr lang="en-US" dirty="0" err="1">
                <a:latin typeface="Arial"/>
                <a:cs typeface="Arial"/>
              </a:rPr>
              <a:t>en</a:t>
            </a:r>
            <a:r>
              <a:rPr lang="en-US" dirty="0">
                <a:latin typeface="Arial"/>
                <a:cs typeface="Arial"/>
              </a:rPr>
              <a:t> </a:t>
            </a:r>
            <a:r>
              <a:rPr lang="en-US" dirty="0" err="1">
                <a:latin typeface="Arial"/>
                <a:cs typeface="Arial"/>
              </a:rPr>
              <a:t>Contexto</a:t>
            </a:r>
            <a:endParaRPr lang="en-US" dirty="0">
              <a:latin typeface="Arial"/>
              <a:cs typeface="Arial"/>
            </a:endParaRPr>
          </a:p>
        </p:txBody>
      </p:sp>
      <p:sp>
        <p:nvSpPr>
          <p:cNvPr id="2" name="Content Placeholder 1"/>
          <p:cNvSpPr>
            <a:spLocks noGrp="1"/>
          </p:cNvSpPr>
          <p:nvPr>
            <p:ph type="subTitle" idx="1"/>
          </p:nvPr>
        </p:nvSpPr>
        <p:spPr/>
        <p:txBody>
          <a:bodyPr/>
          <a:lstStyle/>
          <a:p>
            <a:r>
              <a:rPr lang="en-US" dirty="0"/>
              <a:t>2019</a:t>
            </a:r>
          </a:p>
        </p:txBody>
      </p:sp>
    </p:spTree>
    <p:extLst>
      <p:ext uri="{BB962C8B-B14F-4D97-AF65-F5344CB8AC3E}">
        <p14:creationId xmlns:p14="http://schemas.microsoft.com/office/powerpoint/2010/main" val="1597228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38" y="1632863"/>
            <a:ext cx="2138776" cy="4925105"/>
          </a:xfrm>
          <a:prstGeom prst="rect">
            <a:avLst/>
          </a:prstGeom>
          <a:solidFill>
            <a:srgbClr val="1F3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p:nvCxnSpPr>
        <p:spPr>
          <a:xfrm>
            <a:off x="0" y="2359752"/>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297708"/>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938" y="1629568"/>
            <a:ext cx="915393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5755880"/>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84" y="1638657"/>
            <a:ext cx="1509097" cy="721095"/>
          </a:xfrm>
          <a:prstGeom prst="rect">
            <a:avLst/>
          </a:prstGeom>
        </p:spPr>
      </p:pic>
      <p:grpSp>
        <p:nvGrpSpPr>
          <p:cNvPr id="22" name="Group 21"/>
          <p:cNvGrpSpPr/>
          <p:nvPr/>
        </p:nvGrpSpPr>
        <p:grpSpPr>
          <a:xfrm>
            <a:off x="816654" y="3466345"/>
            <a:ext cx="506362" cy="449213"/>
            <a:chOff x="546026" y="2969307"/>
            <a:chExt cx="1021864" cy="906534"/>
          </a:xfrm>
        </p:grpSpPr>
        <p:pic>
          <p:nvPicPr>
            <p:cNvPr id="16" name="Picture 1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83907" y="3353052"/>
              <a:ext cx="351086" cy="522789"/>
            </a:xfrm>
            <a:prstGeom prst="rect">
              <a:avLst/>
            </a:prstGeom>
          </p:spPr>
        </p:pic>
        <p:pic>
          <p:nvPicPr>
            <p:cNvPr id="17" name="Picture 1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46026" y="3410317"/>
              <a:ext cx="293361" cy="436833"/>
            </a:xfrm>
            <a:prstGeom prst="rect">
              <a:avLst/>
            </a:prstGeom>
          </p:spPr>
        </p:pic>
        <p:pic>
          <p:nvPicPr>
            <p:cNvPr id="18" name="Picture 17"/>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4529" y="3410317"/>
              <a:ext cx="293361" cy="436833"/>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41384" t="32186" r="43355" b="36054"/>
            <a:stretch/>
          </p:blipFill>
          <p:spPr>
            <a:xfrm>
              <a:off x="839387" y="2969307"/>
              <a:ext cx="395821" cy="393613"/>
            </a:xfrm>
            <a:prstGeom prst="rect">
              <a:avLst/>
            </a:prstGeom>
          </p:spPr>
        </p:pic>
      </p:gr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325" y="4167895"/>
            <a:ext cx="1466738" cy="700854"/>
          </a:xfrm>
          <a:prstGeom prst="rect">
            <a:avLst/>
          </a:prstGeom>
        </p:spPr>
      </p:pic>
      <p:cxnSp>
        <p:nvCxnSpPr>
          <p:cNvPr id="29" name="Straight Connector 28"/>
          <p:cNvCxnSpPr/>
          <p:nvPr/>
        </p:nvCxnSpPr>
        <p:spPr>
          <a:xfrm>
            <a:off x="0" y="5018017"/>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605" y="5972150"/>
            <a:ext cx="339690" cy="339690"/>
          </a:xfrm>
          <a:prstGeom prst="rect">
            <a:avLst/>
          </a:prstGeom>
        </p:spPr>
      </p:pic>
      <p:grpSp>
        <p:nvGrpSpPr>
          <p:cNvPr id="2" name="Group 1">
            <a:extLst>
              <a:ext uri="{FF2B5EF4-FFF2-40B4-BE49-F238E27FC236}">
                <a16:creationId xmlns:a16="http://schemas.microsoft.com/office/drawing/2014/main" id="{F480C37A-48E2-7349-912D-64D32E5989F7}"/>
              </a:ext>
            </a:extLst>
          </p:cNvPr>
          <p:cNvGrpSpPr/>
          <p:nvPr/>
        </p:nvGrpSpPr>
        <p:grpSpPr>
          <a:xfrm>
            <a:off x="693755" y="5168026"/>
            <a:ext cx="580656" cy="392526"/>
            <a:chOff x="575064" y="4821659"/>
            <a:chExt cx="723217" cy="488898"/>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618" y="4821659"/>
              <a:ext cx="477663" cy="47766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064" y="5036567"/>
              <a:ext cx="273990" cy="273990"/>
            </a:xfrm>
            <a:prstGeom prst="rect">
              <a:avLst/>
            </a:prstGeom>
          </p:spPr>
        </p:pic>
      </p:grpSp>
      <p:sp>
        <p:nvSpPr>
          <p:cNvPr id="26" name="Title 3"/>
          <p:cNvSpPr txBox="1">
            <a:spLocks/>
          </p:cNvSpPr>
          <p:nvPr/>
        </p:nvSpPr>
        <p:spPr>
          <a:xfrm>
            <a:off x="307184" y="646394"/>
            <a:ext cx="8568928" cy="7308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1F324A"/>
                </a:solidFill>
                <a:latin typeface="Arial" charset="0"/>
                <a:ea typeface="Arial" charset="0"/>
                <a:cs typeface="Arial" charset="0"/>
              </a:defRPr>
            </a:lvl1pPr>
          </a:lstStyle>
          <a:p>
            <a:pPr>
              <a:lnSpc>
                <a:spcPct val="100000"/>
              </a:lnSpc>
            </a:pPr>
            <a:r>
              <a:rPr lang="es-ES" sz="2400" dirty="0"/>
              <a:t>Soluciones políticas para abordar los desafíos de la asequibilidad de la insulina.</a:t>
            </a:r>
            <a:endParaRPr lang="en-US" sz="2400" dirty="0"/>
          </a:p>
        </p:txBody>
      </p:sp>
      <p:pic>
        <p:nvPicPr>
          <p:cNvPr id="27" name="Graphic 26" descr="Link">
            <a:extLst>
              <a:ext uri="{FF2B5EF4-FFF2-40B4-BE49-F238E27FC236}">
                <a16:creationId xmlns:a16="http://schemas.microsoft.com/office/drawing/2014/main" id="{D9F1B923-E991-244D-800F-3B4C992C9C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9054" y="2506738"/>
            <a:ext cx="441563" cy="441563"/>
          </a:xfrm>
          <a:prstGeom prst="rect">
            <a:avLst/>
          </a:prstGeom>
        </p:spPr>
      </p:pic>
      <p:cxnSp>
        <p:nvCxnSpPr>
          <p:cNvPr id="28" name="Straight Connector 27">
            <a:extLst>
              <a:ext uri="{FF2B5EF4-FFF2-40B4-BE49-F238E27FC236}">
                <a16:creationId xmlns:a16="http://schemas.microsoft.com/office/drawing/2014/main" id="{BF2E50E6-305E-2D4F-AB2E-1B05DF9FC8CD}"/>
              </a:ext>
            </a:extLst>
          </p:cNvPr>
          <p:cNvCxnSpPr/>
          <p:nvPr/>
        </p:nvCxnSpPr>
        <p:spPr>
          <a:xfrm>
            <a:off x="0" y="4065583"/>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7A1EFF8-0F7F-4520-96CF-4C21C6AD6CF5}"/>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sp>
        <p:nvSpPr>
          <p:cNvPr id="34" name="TextBox 33">
            <a:extLst>
              <a:ext uri="{FF2B5EF4-FFF2-40B4-BE49-F238E27FC236}">
                <a16:creationId xmlns:a16="http://schemas.microsoft.com/office/drawing/2014/main" id="{DFA9387F-F14F-409E-86AF-2985F9CBA5E3}"/>
              </a:ext>
            </a:extLst>
          </p:cNvPr>
          <p:cNvSpPr txBox="1"/>
          <p:nvPr/>
        </p:nvSpPr>
        <p:spPr>
          <a:xfrm>
            <a:off x="2148841" y="3302444"/>
            <a:ext cx="6995159" cy="769431"/>
          </a:xfrm>
          <a:prstGeom prst="rect">
            <a:avLst/>
          </a:prstGeom>
          <a:noFill/>
        </p:spPr>
        <p:txBody>
          <a:bodyPr wrap="square" lIns="91425" tIns="45715" rIns="91425" bIns="45715" rtlCol="0">
            <a:spAutoFit/>
          </a:bodyPr>
          <a:lstStyle/>
          <a:p>
            <a:r>
              <a:rPr lang="es-ES" sz="1100" b="1" dirty="0">
                <a:solidFill>
                  <a:schemeClr val="tx2"/>
                </a:solidFill>
                <a:latin typeface="Arial" charset="0"/>
                <a:ea typeface="Arial" charset="0"/>
                <a:cs typeface="Arial" charset="0"/>
              </a:rPr>
              <a:t>ASEGUREN A LOS PACIENTES CON UN SEGURO REGULADO POR EL ESTADO QUE TAMBIÉN SE BENEFICIEN DIRECTAMENTE DE LOS REEMBOLSOS</a:t>
            </a:r>
            <a:endParaRPr lang="en-US" sz="1100" b="1" dirty="0">
              <a:solidFill>
                <a:schemeClr val="tx2"/>
              </a:solidFill>
              <a:latin typeface="Arial" charset="0"/>
              <a:ea typeface="Arial" charset="0"/>
              <a:cs typeface="Arial" charset="0"/>
            </a:endParaRPr>
          </a:p>
          <a:p>
            <a:pPr marL="171419" indent="-171419">
              <a:buFont typeface="Arial" pitchFamily="34" charset="0"/>
              <a:buChar char="•"/>
            </a:pPr>
            <a:r>
              <a:rPr lang="es-ES" sz="1100" dirty="0">
                <a:solidFill>
                  <a:schemeClr val="bg1">
                    <a:lumMod val="50000"/>
                  </a:schemeClr>
                </a:solidFill>
                <a:latin typeface="Arial" charset="0"/>
                <a:ea typeface="Arial" charset="0"/>
                <a:cs typeface="Arial" charset="0"/>
              </a:rPr>
              <a:t>Apoyar la legislación a nivel estatal que reduciría los costos de desembolso de bolsillo de los pacientes al compartir descuentos y reembolsos con los pacientes en el mostrador de la farmacia.</a:t>
            </a:r>
            <a:endParaRPr lang="en-US" sz="1100" dirty="0">
              <a:solidFill>
                <a:schemeClr val="bg1">
                  <a:lumMod val="50000"/>
                </a:schemeClr>
              </a:solidFill>
              <a:latin typeface="Arial" charset="0"/>
              <a:ea typeface="Arial" charset="0"/>
              <a:cs typeface="Arial" charset="0"/>
            </a:endParaRPr>
          </a:p>
        </p:txBody>
      </p:sp>
      <p:sp>
        <p:nvSpPr>
          <p:cNvPr id="35" name="TextBox 34">
            <a:extLst>
              <a:ext uri="{FF2B5EF4-FFF2-40B4-BE49-F238E27FC236}">
                <a16:creationId xmlns:a16="http://schemas.microsoft.com/office/drawing/2014/main" id="{4189D043-BC32-4E74-AF7E-49EDD5916438}"/>
              </a:ext>
            </a:extLst>
          </p:cNvPr>
          <p:cNvSpPr txBox="1"/>
          <p:nvPr/>
        </p:nvSpPr>
        <p:spPr>
          <a:xfrm>
            <a:off x="2148841" y="1638657"/>
            <a:ext cx="6995160" cy="769431"/>
          </a:xfrm>
          <a:prstGeom prst="rect">
            <a:avLst/>
          </a:prstGeom>
          <a:noFill/>
        </p:spPr>
        <p:txBody>
          <a:bodyPr wrap="square" lIns="91425" tIns="45715" rIns="91425" bIns="45715" rtlCol="0">
            <a:spAutoFit/>
          </a:bodyPr>
          <a:lstStyle/>
          <a:p>
            <a:r>
              <a:rPr lang="es-ES" sz="1100" b="1" dirty="0">
                <a:solidFill>
                  <a:schemeClr val="tx2"/>
                </a:solidFill>
                <a:latin typeface="Arial" charset="0"/>
                <a:ea typeface="Arial" charset="0"/>
                <a:cs typeface="Arial" charset="0"/>
              </a:rPr>
              <a:t>FINALICEN LA REGLA PROPUESTA PARA REFORMAR EL SISTEMA DE REEMBOLSO EN LA PARTE D DE MEDICARE</a:t>
            </a:r>
          </a:p>
          <a:p>
            <a:pPr marL="171450" indent="-171450">
              <a:buFont typeface="Arial" panose="020B0604020202020204" pitchFamily="34" charset="0"/>
              <a:buChar char="•"/>
            </a:pPr>
            <a:r>
              <a:rPr lang="es-ES" sz="1100" dirty="0">
                <a:solidFill>
                  <a:schemeClr val="bg1">
                    <a:lumMod val="50000"/>
                  </a:schemeClr>
                </a:solidFill>
                <a:latin typeface="Arial" charset="0"/>
                <a:ea typeface="Arial" charset="0"/>
                <a:cs typeface="Arial" charset="0"/>
              </a:rPr>
              <a:t>Reemplazar el sistema actual de descuentos en la Parte D con un sistema donde los descuentos se transfieren directamente a los pacientes en el mostrador de la farmacia</a:t>
            </a:r>
            <a:endParaRPr lang="en-US" sz="1100" dirty="0">
              <a:solidFill>
                <a:schemeClr val="bg1">
                  <a:lumMod val="50000"/>
                </a:schemeClr>
              </a:solidFill>
              <a:latin typeface="Arial" charset="0"/>
              <a:ea typeface="Arial" charset="0"/>
              <a:cs typeface="Arial" charset="0"/>
            </a:endParaRPr>
          </a:p>
        </p:txBody>
      </p:sp>
      <p:sp>
        <p:nvSpPr>
          <p:cNvPr id="36" name="TextBox 35">
            <a:extLst>
              <a:ext uri="{FF2B5EF4-FFF2-40B4-BE49-F238E27FC236}">
                <a16:creationId xmlns:a16="http://schemas.microsoft.com/office/drawing/2014/main" id="{1AA005D9-375A-4E30-8E2F-41E8A090DF18}"/>
              </a:ext>
            </a:extLst>
          </p:cNvPr>
          <p:cNvSpPr txBox="1"/>
          <p:nvPr/>
        </p:nvSpPr>
        <p:spPr>
          <a:xfrm>
            <a:off x="2148842" y="4085406"/>
            <a:ext cx="6995160" cy="938708"/>
          </a:xfrm>
          <a:prstGeom prst="rect">
            <a:avLst/>
          </a:prstGeom>
          <a:noFill/>
        </p:spPr>
        <p:txBody>
          <a:bodyPr wrap="square" lIns="91425" tIns="45715" rIns="91425" bIns="45715" rtlCol="0">
            <a:spAutoFit/>
          </a:bodyPr>
          <a:lstStyle/>
          <a:p>
            <a:r>
              <a:rPr lang="es-ES" sz="1100" b="1" dirty="0">
                <a:solidFill>
                  <a:schemeClr val="tx2"/>
                </a:solidFill>
                <a:latin typeface="Arial" charset="0"/>
                <a:ea typeface="Arial" charset="0"/>
                <a:cs typeface="Arial" charset="0"/>
              </a:rPr>
              <a:t>APOYEN LA COBERTURA DE PRIMER DÓLAR DE INSULINA PARA PACIENTES DEL PLAN DE SALUD CON DEDUCIBLE ALTO</a:t>
            </a:r>
            <a:endParaRPr lang="en-US" sz="1100" b="1" dirty="0">
              <a:solidFill>
                <a:schemeClr val="tx2"/>
              </a:solidFill>
              <a:latin typeface="Arial" charset="0"/>
              <a:ea typeface="Arial" charset="0"/>
              <a:cs typeface="Arial" charset="0"/>
            </a:endParaRPr>
          </a:p>
          <a:p>
            <a:pPr marL="171419" indent="-171419">
              <a:buFont typeface="Arial" pitchFamily="34" charset="0"/>
              <a:buChar char="•"/>
            </a:pPr>
            <a:r>
              <a:rPr lang="es-ES" sz="1100" dirty="0">
                <a:solidFill>
                  <a:schemeClr val="bg1">
                    <a:lumMod val="50000"/>
                  </a:schemeClr>
                </a:solidFill>
                <a:latin typeface="Arial" charset="0"/>
                <a:ea typeface="Arial" charset="0"/>
                <a:cs typeface="Arial" charset="0"/>
              </a:rPr>
              <a:t>Aclarar las reglas del Departamento del Tesoro para asegurarse de que los planes de salud con deducible alto deben proporcionar cobertura de insulina y otros medicamentos para enfermedades crónicas antes del deducible</a:t>
            </a:r>
            <a:endParaRPr lang="en-US" sz="1100" dirty="0">
              <a:solidFill>
                <a:schemeClr val="bg1">
                  <a:lumMod val="50000"/>
                </a:schemeClr>
              </a:solidFill>
              <a:latin typeface="Arial" charset="0"/>
              <a:ea typeface="Arial" charset="0"/>
              <a:cs typeface="Arial" charset="0"/>
            </a:endParaRPr>
          </a:p>
        </p:txBody>
      </p:sp>
      <p:sp>
        <p:nvSpPr>
          <p:cNvPr id="37" name="TextBox 36">
            <a:extLst>
              <a:ext uri="{FF2B5EF4-FFF2-40B4-BE49-F238E27FC236}">
                <a16:creationId xmlns:a16="http://schemas.microsoft.com/office/drawing/2014/main" id="{6D21ADA8-62AB-44C5-B527-93E5BFABE500}"/>
              </a:ext>
            </a:extLst>
          </p:cNvPr>
          <p:cNvSpPr txBox="1"/>
          <p:nvPr/>
        </p:nvSpPr>
        <p:spPr>
          <a:xfrm>
            <a:off x="2148842" y="5767891"/>
            <a:ext cx="6995158" cy="769431"/>
          </a:xfrm>
          <a:prstGeom prst="rect">
            <a:avLst/>
          </a:prstGeom>
          <a:noFill/>
        </p:spPr>
        <p:txBody>
          <a:bodyPr wrap="square" lIns="91425" tIns="45715" rIns="91425" bIns="45715" rtlCol="0">
            <a:spAutoFit/>
          </a:bodyPr>
          <a:lstStyle/>
          <a:p>
            <a:r>
              <a:rPr lang="es-ES" sz="1100" b="1" dirty="0">
                <a:solidFill>
                  <a:schemeClr val="tx2"/>
                </a:solidFill>
                <a:latin typeface="Arial" charset="0"/>
                <a:ea typeface="Arial" charset="0"/>
                <a:cs typeface="Arial" charset="0"/>
              </a:rPr>
              <a:t>APOYEN A LOS COPAGOS FIJOS DE INSULINA PARA PACIENTES QUE RECIBEN SUBSIDIOS DE COMPARTIR COSTOS EN LOS INTERCAMBIOS</a:t>
            </a:r>
          </a:p>
          <a:p>
            <a:pPr marL="171450" indent="-171450">
              <a:buFont typeface="Arial" panose="020B0604020202020204" pitchFamily="34" charset="0"/>
              <a:buChar char="•"/>
            </a:pPr>
            <a:r>
              <a:rPr lang="es-ES" sz="1100" dirty="0">
                <a:solidFill>
                  <a:schemeClr val="bg1">
                    <a:lumMod val="50000"/>
                  </a:schemeClr>
                </a:solidFill>
                <a:latin typeface="Arial" charset="0"/>
                <a:ea typeface="Arial" charset="0"/>
                <a:cs typeface="Arial" charset="0"/>
              </a:rPr>
              <a:t>Realizar cambios regulatorios para garantizar que los planes pongan al menos uno de cada tipo de insulina en un nivel de copago solamente</a:t>
            </a:r>
            <a:endParaRPr lang="en-US" sz="1050" dirty="0">
              <a:solidFill>
                <a:schemeClr val="bg1">
                  <a:lumMod val="50000"/>
                </a:schemeClr>
              </a:solidFill>
              <a:latin typeface="Arial" charset="0"/>
              <a:ea typeface="Arial" charset="0"/>
              <a:cs typeface="Arial" charset="0"/>
            </a:endParaRPr>
          </a:p>
        </p:txBody>
      </p:sp>
      <p:sp>
        <p:nvSpPr>
          <p:cNvPr id="38" name="TextBox 37">
            <a:extLst>
              <a:ext uri="{FF2B5EF4-FFF2-40B4-BE49-F238E27FC236}">
                <a16:creationId xmlns:a16="http://schemas.microsoft.com/office/drawing/2014/main" id="{E0B223E7-C3FF-4B97-BC18-59C15A073B70}"/>
              </a:ext>
            </a:extLst>
          </p:cNvPr>
          <p:cNvSpPr txBox="1"/>
          <p:nvPr/>
        </p:nvSpPr>
        <p:spPr>
          <a:xfrm>
            <a:off x="2148841" y="5003723"/>
            <a:ext cx="6995160" cy="769431"/>
          </a:xfrm>
          <a:prstGeom prst="rect">
            <a:avLst/>
          </a:prstGeom>
          <a:noFill/>
        </p:spPr>
        <p:txBody>
          <a:bodyPr wrap="square" lIns="91425" tIns="45715" rIns="91425" bIns="45715" rtlCol="0">
            <a:spAutoFit/>
          </a:bodyPr>
          <a:lstStyle/>
          <a:p>
            <a:r>
              <a:rPr lang="es-ES" sz="1100" b="1" dirty="0">
                <a:solidFill>
                  <a:schemeClr val="tx2"/>
                </a:solidFill>
                <a:latin typeface="Arial" charset="0"/>
                <a:ea typeface="Arial" charset="0"/>
                <a:cs typeface="Arial" charset="0"/>
              </a:rPr>
              <a:t>CUENTEN CON LOS PLANES DE DESCUENTO DE TERCEROS HACIA LOS DEDUCIBLES</a:t>
            </a:r>
            <a:endParaRPr lang="en-US" sz="1100" b="1" dirty="0">
              <a:solidFill>
                <a:schemeClr val="tx2"/>
              </a:solidFill>
              <a:latin typeface="Arial" charset="0"/>
              <a:ea typeface="Arial" charset="0"/>
              <a:cs typeface="Arial" charset="0"/>
            </a:endParaRPr>
          </a:p>
          <a:p>
            <a:pPr marL="171419" indent="-171419">
              <a:buFont typeface="Arial" pitchFamily="34" charset="0"/>
              <a:buChar char="•"/>
            </a:pPr>
            <a:r>
              <a:rPr lang="es-ES" sz="1100" dirty="0">
                <a:solidFill>
                  <a:schemeClr val="bg1">
                    <a:lumMod val="50000"/>
                  </a:schemeClr>
                </a:solidFill>
                <a:latin typeface="Arial" charset="0"/>
                <a:ea typeface="Arial" charset="0"/>
                <a:cs typeface="Arial" charset="0"/>
              </a:rPr>
              <a:t>Cambiar las reglas del seguro de salud privado para exigir que los planes de salud cuenten el costo de las recetas compradas a través de programas de terceros, como </a:t>
            </a:r>
            <a:r>
              <a:rPr lang="es-ES" sz="1100" dirty="0" err="1">
                <a:solidFill>
                  <a:schemeClr val="bg1">
                    <a:lumMod val="50000"/>
                  </a:schemeClr>
                </a:solidFill>
                <a:latin typeface="Arial" charset="0"/>
                <a:ea typeface="Arial" charset="0"/>
                <a:cs typeface="Arial" charset="0"/>
              </a:rPr>
              <a:t>Blink</a:t>
            </a:r>
            <a:r>
              <a:rPr lang="es-ES" sz="1100" dirty="0">
                <a:solidFill>
                  <a:schemeClr val="bg1">
                    <a:lumMod val="50000"/>
                  </a:schemeClr>
                </a:solidFill>
                <a:latin typeface="Arial" charset="0"/>
                <a:ea typeface="Arial" charset="0"/>
                <a:cs typeface="Arial" charset="0"/>
              </a:rPr>
              <a:t> </a:t>
            </a:r>
            <a:r>
              <a:rPr lang="es-ES" sz="1100" dirty="0" err="1">
                <a:solidFill>
                  <a:schemeClr val="bg1">
                    <a:lumMod val="50000"/>
                  </a:schemeClr>
                </a:solidFill>
                <a:latin typeface="Arial" charset="0"/>
                <a:ea typeface="Arial" charset="0"/>
                <a:cs typeface="Arial" charset="0"/>
              </a:rPr>
              <a:t>Health</a:t>
            </a:r>
            <a:r>
              <a:rPr lang="es-ES" sz="1100" dirty="0">
                <a:solidFill>
                  <a:schemeClr val="bg1">
                    <a:lumMod val="50000"/>
                  </a:schemeClr>
                </a:solidFill>
                <a:latin typeface="Arial" charset="0"/>
                <a:ea typeface="Arial" charset="0"/>
                <a:cs typeface="Arial" charset="0"/>
              </a:rPr>
              <a:t> y </a:t>
            </a:r>
            <a:r>
              <a:rPr lang="es-ES" sz="1100" dirty="0" err="1">
                <a:solidFill>
                  <a:schemeClr val="bg1">
                    <a:lumMod val="50000"/>
                  </a:schemeClr>
                </a:solidFill>
                <a:latin typeface="Arial" charset="0"/>
                <a:ea typeface="Arial" charset="0"/>
                <a:cs typeface="Arial" charset="0"/>
              </a:rPr>
              <a:t>GoodRx</a:t>
            </a:r>
            <a:r>
              <a:rPr lang="es-ES" sz="1100" dirty="0">
                <a:solidFill>
                  <a:schemeClr val="bg1">
                    <a:lumMod val="50000"/>
                  </a:schemeClr>
                </a:solidFill>
                <a:latin typeface="Arial" charset="0"/>
                <a:ea typeface="Arial" charset="0"/>
                <a:cs typeface="Arial" charset="0"/>
              </a:rPr>
              <a:t>, para los límites máximos de desembolso de bolsillo para el paciente</a:t>
            </a:r>
            <a:endParaRPr lang="en-US" sz="1100" dirty="0">
              <a:solidFill>
                <a:schemeClr val="bg1">
                  <a:lumMod val="50000"/>
                </a:schemeClr>
              </a:solidFill>
              <a:latin typeface="Arial" charset="0"/>
              <a:ea typeface="Arial" charset="0"/>
              <a:cs typeface="Arial" charset="0"/>
            </a:endParaRPr>
          </a:p>
        </p:txBody>
      </p:sp>
      <p:sp>
        <p:nvSpPr>
          <p:cNvPr id="39" name="TextBox 38">
            <a:extLst>
              <a:ext uri="{FF2B5EF4-FFF2-40B4-BE49-F238E27FC236}">
                <a16:creationId xmlns:a16="http://schemas.microsoft.com/office/drawing/2014/main" id="{F6747E88-22D1-43F3-8DB6-1CE6BDEA280F}"/>
              </a:ext>
            </a:extLst>
          </p:cNvPr>
          <p:cNvSpPr txBox="1"/>
          <p:nvPr/>
        </p:nvSpPr>
        <p:spPr>
          <a:xfrm>
            <a:off x="2148841" y="2373191"/>
            <a:ext cx="6995160" cy="938708"/>
          </a:xfrm>
          <a:prstGeom prst="rect">
            <a:avLst/>
          </a:prstGeom>
          <a:noFill/>
        </p:spPr>
        <p:txBody>
          <a:bodyPr wrap="square" lIns="91425" tIns="45715" rIns="91425" bIns="45715" rtlCol="0">
            <a:spAutoFit/>
          </a:bodyPr>
          <a:lstStyle/>
          <a:p>
            <a:r>
              <a:rPr lang="es-ES" sz="1100" b="1" dirty="0">
                <a:solidFill>
                  <a:schemeClr val="tx2"/>
                </a:solidFill>
                <a:latin typeface="Arial" charset="0"/>
                <a:ea typeface="Arial" charset="0"/>
                <a:cs typeface="Arial" charset="0"/>
              </a:rPr>
              <a:t>DESVINCULEN LOS PAGOS DE LA CADENA DE SUMINISTRO DE LA LISTA PRECIO DE UNA MEDICINA</a:t>
            </a:r>
          </a:p>
          <a:p>
            <a:pPr marL="171450" indent="-171450">
              <a:buFont typeface="Arial" panose="020B0604020202020204" pitchFamily="34" charset="0"/>
              <a:buChar char="•"/>
            </a:pPr>
            <a:r>
              <a:rPr lang="es-ES" sz="1100" dirty="0">
                <a:solidFill>
                  <a:srgbClr val="FFFFFF">
                    <a:lumMod val="50000"/>
                  </a:srgbClr>
                </a:solidFill>
                <a:latin typeface="Arial" charset="0"/>
                <a:ea typeface="Arial" charset="0"/>
                <a:cs typeface="Arial" charset="0"/>
              </a:rPr>
              <a:t>Reformas avanzadas que impidan que los PBM y otras entidades de la cadena de suministro calculen su compensación como un porcentaje del precio de lista de un medicamento y, en cambio, se basen en una suma basada en el valor que brindan sus servicios</a:t>
            </a:r>
            <a:endParaRPr lang="en-US" sz="1100" dirty="0">
              <a:solidFill>
                <a:srgbClr val="FFFFFF">
                  <a:lumMod val="50000"/>
                </a:srgbClr>
              </a:solidFill>
              <a:latin typeface="Arial" charset="0"/>
              <a:ea typeface="Arial" charset="0"/>
              <a:cs typeface="Arial" charset="0"/>
            </a:endParaRPr>
          </a:p>
        </p:txBody>
      </p:sp>
    </p:spTree>
    <p:extLst>
      <p:ext uri="{BB962C8B-B14F-4D97-AF65-F5344CB8AC3E}">
        <p14:creationId xmlns:p14="http://schemas.microsoft.com/office/powerpoint/2010/main" val="871948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72BDC-6E2C-CF4F-8EDC-04EF070156EA}"/>
              </a:ext>
            </a:extLst>
          </p:cNvPr>
          <p:cNvSpPr>
            <a:spLocks noGrp="1"/>
          </p:cNvSpPr>
          <p:nvPr>
            <p:ph type="title"/>
          </p:nvPr>
        </p:nvSpPr>
        <p:spPr>
          <a:xfrm>
            <a:off x="306592" y="667659"/>
            <a:ext cx="7842621" cy="730837"/>
          </a:xfrm>
        </p:spPr>
        <p:txBody>
          <a:bodyPr/>
          <a:lstStyle/>
          <a:p>
            <a:r>
              <a:rPr lang="es-ES" sz="2400" dirty="0"/>
              <a:t>La innovación médica ha transformado las vidas de los pacientes con diabetes.</a:t>
            </a:r>
            <a:endParaRPr lang="en-US" sz="2400" dirty="0"/>
          </a:p>
        </p:txBody>
      </p:sp>
      <p:sp>
        <p:nvSpPr>
          <p:cNvPr id="3" name="Text Placeholder 4">
            <a:extLst>
              <a:ext uri="{FF2B5EF4-FFF2-40B4-BE49-F238E27FC236}">
                <a16:creationId xmlns:a16="http://schemas.microsoft.com/office/drawing/2014/main" id="{8BE643D5-31A8-CC45-A50F-03B6D155B3B3}"/>
              </a:ext>
            </a:extLst>
          </p:cNvPr>
          <p:cNvSpPr txBox="1">
            <a:spLocks/>
          </p:cNvSpPr>
          <p:nvPr/>
        </p:nvSpPr>
        <p:spPr>
          <a:xfrm>
            <a:off x="1" y="2330634"/>
            <a:ext cx="9144000" cy="521902"/>
          </a:xfrm>
          <a:prstGeom prst="rect">
            <a:avLst/>
          </a:prstGeom>
          <a:solidFill>
            <a:schemeClr val="accent3"/>
          </a:solidFill>
          <a:ln>
            <a:noFill/>
          </a:ln>
        </p:spPr>
        <p:txBody>
          <a:bodyPr/>
          <a:lstStyle>
            <a:lvl1pPr marL="228600" indent="-228600" algn="l" defTabSz="914400" rtl="0" eaLnBrk="1" latinLnBrk="0" hangingPunct="1">
              <a:lnSpc>
                <a:spcPct val="90000"/>
              </a:lnSpc>
              <a:spcBef>
                <a:spcPts val="1000"/>
              </a:spcBef>
              <a:buFont typeface="Arial"/>
              <a:buChar char="•"/>
              <a:defRPr sz="150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1400" b="1" strike="sngStrike" dirty="0">
              <a:solidFill>
                <a:srgbClr val="FF0000"/>
              </a:solidFill>
              <a:latin typeface="+mn-lt"/>
            </a:endParaRPr>
          </a:p>
        </p:txBody>
      </p:sp>
      <p:sp>
        <p:nvSpPr>
          <p:cNvPr id="4" name="Content Placeholder 6">
            <a:extLst>
              <a:ext uri="{FF2B5EF4-FFF2-40B4-BE49-F238E27FC236}">
                <a16:creationId xmlns:a16="http://schemas.microsoft.com/office/drawing/2014/main" id="{7384B4B0-56A0-DD48-9CA0-D752340E593B}"/>
              </a:ext>
            </a:extLst>
          </p:cNvPr>
          <p:cNvSpPr txBox="1">
            <a:spLocks/>
          </p:cNvSpPr>
          <p:nvPr/>
        </p:nvSpPr>
        <p:spPr>
          <a:xfrm>
            <a:off x="2" y="2445004"/>
            <a:ext cx="9129862" cy="4492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1400" b="1" dirty="0">
                <a:solidFill>
                  <a:schemeClr val="bg1"/>
                </a:solidFill>
              </a:rPr>
              <a:t>Los avances más recientes han impulsado gran parte de esta transformación.</a:t>
            </a:r>
            <a:endParaRPr lang="en-US" sz="1400" dirty="0">
              <a:solidFill>
                <a:schemeClr val="tx1"/>
              </a:solidFill>
            </a:endParaRPr>
          </a:p>
        </p:txBody>
      </p:sp>
      <p:sp>
        <p:nvSpPr>
          <p:cNvPr id="5" name="Rectangle 4">
            <a:extLst>
              <a:ext uri="{FF2B5EF4-FFF2-40B4-BE49-F238E27FC236}">
                <a16:creationId xmlns:a16="http://schemas.microsoft.com/office/drawing/2014/main" id="{75C18FFF-6806-FB4F-8591-70F54C284FE8}"/>
              </a:ext>
            </a:extLst>
          </p:cNvPr>
          <p:cNvSpPr/>
          <p:nvPr/>
        </p:nvSpPr>
        <p:spPr>
          <a:xfrm>
            <a:off x="1" y="1602558"/>
            <a:ext cx="9144000" cy="7258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Hace un siglo, los pacientes fueron tratados con insulinas animales. Hoy en día, los pacientes tienen acceso a insulinas que funcionan a un nivel molecular que se parece más a la liberación de insulina que ocurre naturalmente en el cuerpo.</a:t>
            </a:r>
            <a:endParaRPr lang="en-US" sz="1400" dirty="0"/>
          </a:p>
        </p:txBody>
      </p:sp>
      <p:sp>
        <p:nvSpPr>
          <p:cNvPr id="9" name="Oval 8">
            <a:extLst>
              <a:ext uri="{FF2B5EF4-FFF2-40B4-BE49-F238E27FC236}">
                <a16:creationId xmlns:a16="http://schemas.microsoft.com/office/drawing/2014/main" id="{F700584F-7726-944A-B7E2-1F0AFD78D2FC}"/>
              </a:ext>
            </a:extLst>
          </p:cNvPr>
          <p:cNvSpPr/>
          <p:nvPr/>
        </p:nvSpPr>
        <p:spPr>
          <a:xfrm>
            <a:off x="420688" y="3080233"/>
            <a:ext cx="648440" cy="644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5C481F-EB8C-CB40-9BD6-21902DD65998}"/>
              </a:ext>
            </a:extLst>
          </p:cNvPr>
          <p:cNvSpPr/>
          <p:nvPr/>
        </p:nvSpPr>
        <p:spPr>
          <a:xfrm>
            <a:off x="429959" y="3929717"/>
            <a:ext cx="648440" cy="644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3ED6C82-634D-294F-85A8-1CB9AB874E43}"/>
              </a:ext>
            </a:extLst>
          </p:cNvPr>
          <p:cNvSpPr/>
          <p:nvPr/>
        </p:nvSpPr>
        <p:spPr>
          <a:xfrm>
            <a:off x="425460" y="5626379"/>
            <a:ext cx="648440" cy="644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lock">
            <a:extLst>
              <a:ext uri="{FF2B5EF4-FFF2-40B4-BE49-F238E27FC236}">
                <a16:creationId xmlns:a16="http://schemas.microsoft.com/office/drawing/2014/main" id="{24F0F762-08FC-204D-AB5F-56C0DE26CB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8501" y="4025034"/>
            <a:ext cx="457500" cy="457500"/>
          </a:xfrm>
          <a:prstGeom prst="rect">
            <a:avLst/>
          </a:prstGeom>
        </p:spPr>
      </p:pic>
      <p:pic>
        <p:nvPicPr>
          <p:cNvPr id="13" name="Graphic 12" descr="Baby">
            <a:extLst>
              <a:ext uri="{FF2B5EF4-FFF2-40B4-BE49-F238E27FC236}">
                <a16:creationId xmlns:a16="http://schemas.microsoft.com/office/drawing/2014/main" id="{F644FBD3-0C6A-2D48-B824-6BBEBFDE9B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9948" y="5733574"/>
            <a:ext cx="416029" cy="416029"/>
          </a:xfrm>
          <a:prstGeom prst="rect">
            <a:avLst/>
          </a:prstGeom>
        </p:spPr>
      </p:pic>
      <p:sp>
        <p:nvSpPr>
          <p:cNvPr id="14" name="Oval 13">
            <a:extLst>
              <a:ext uri="{FF2B5EF4-FFF2-40B4-BE49-F238E27FC236}">
                <a16:creationId xmlns:a16="http://schemas.microsoft.com/office/drawing/2014/main" id="{39EE126D-5ACF-CA44-9871-00DA2C003CAE}"/>
              </a:ext>
            </a:extLst>
          </p:cNvPr>
          <p:cNvSpPr/>
          <p:nvPr/>
        </p:nvSpPr>
        <p:spPr>
          <a:xfrm>
            <a:off x="420688" y="4790017"/>
            <a:ext cx="648440" cy="6441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Fork and knife">
            <a:extLst>
              <a:ext uri="{FF2B5EF4-FFF2-40B4-BE49-F238E27FC236}">
                <a16:creationId xmlns:a16="http://schemas.microsoft.com/office/drawing/2014/main" id="{95012A44-09EA-0946-9376-E9DBDB6816E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4773" y="4934476"/>
            <a:ext cx="342500" cy="342500"/>
          </a:xfrm>
          <a:prstGeom prst="rect">
            <a:avLst/>
          </a:prstGeom>
        </p:spPr>
      </p:pic>
      <p:pic>
        <p:nvPicPr>
          <p:cNvPr id="16" name="Graphic 15" descr="Gears">
            <a:extLst>
              <a:ext uri="{FF2B5EF4-FFF2-40B4-BE49-F238E27FC236}">
                <a16:creationId xmlns:a16="http://schemas.microsoft.com/office/drawing/2014/main" id="{6D4CDA1E-43DC-C040-BDF0-850874EEA4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1244" y="3161166"/>
            <a:ext cx="495733" cy="495733"/>
          </a:xfrm>
          <a:prstGeom prst="rect">
            <a:avLst/>
          </a:prstGeom>
        </p:spPr>
      </p:pic>
      <p:sp>
        <p:nvSpPr>
          <p:cNvPr id="17" name="Content Placeholder 6">
            <a:extLst>
              <a:ext uri="{FF2B5EF4-FFF2-40B4-BE49-F238E27FC236}">
                <a16:creationId xmlns:a16="http://schemas.microsoft.com/office/drawing/2014/main" id="{2E84986A-B481-524B-82B2-11F97FDE6D2B}"/>
              </a:ext>
            </a:extLst>
          </p:cNvPr>
          <p:cNvSpPr txBox="1">
            <a:spLocks/>
          </p:cNvSpPr>
          <p:nvPr/>
        </p:nvSpPr>
        <p:spPr>
          <a:xfrm>
            <a:off x="1187939" y="3141462"/>
            <a:ext cx="7356293" cy="326569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1pPr>
            <a:lvl2pPr marL="50292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2pPr>
            <a:lvl3pPr marL="73152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3pPr>
            <a:lvl4pPr marL="100584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4pPr>
            <a:lvl5pPr marL="128016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2400"/>
              </a:spcAft>
              <a:buNone/>
            </a:pPr>
            <a:r>
              <a:rPr lang="es-ES" sz="1400" dirty="0"/>
              <a:t>El mantenimiento de niveles de azúcar en la sangre estables y constantes es mejor que nunca, lo que ayuda a evitar complicaciones graves y redujo el aumento de peso.</a:t>
            </a:r>
          </a:p>
          <a:p>
            <a:pPr marL="0" indent="0">
              <a:spcBef>
                <a:spcPts val="0"/>
              </a:spcBef>
              <a:spcAft>
                <a:spcPts val="2400"/>
              </a:spcAft>
              <a:buNone/>
            </a:pPr>
            <a:r>
              <a:rPr lang="es-ES" sz="1400" dirty="0"/>
              <a:t>Las insulinas de acción más prolongada brindan cobertura durante más de 24 horas y permiten una mayor flexibilidad en la dosificación y un menor riesgo de caídas peligrosas de azúcar en la sangre.</a:t>
            </a:r>
          </a:p>
          <a:p>
            <a:pPr marL="0" indent="0">
              <a:spcBef>
                <a:spcPts val="0"/>
              </a:spcBef>
              <a:spcAft>
                <a:spcPts val="2400"/>
              </a:spcAft>
              <a:buNone/>
            </a:pPr>
            <a:r>
              <a:rPr lang="es-ES" sz="1400" dirty="0"/>
              <a:t>Las insulinas de acción rápida, incluida una forma inhalada, permiten la dosificación directamente antes o incluso después de las comidas, en lugar de anticiparse a las comidas.</a:t>
            </a:r>
          </a:p>
          <a:p>
            <a:pPr marL="0" indent="0">
              <a:spcBef>
                <a:spcPts val="0"/>
              </a:spcBef>
              <a:spcAft>
                <a:spcPts val="2400"/>
              </a:spcAft>
              <a:buNone/>
            </a:pPr>
            <a:r>
              <a:rPr lang="es-ES" sz="1400" dirty="0"/>
              <a:t>Las plumas de insulina ofrecen una mayor conveniencia, incluidas algunas que reducen las inyecciones para dosis altas o facilitan el uso en niños.</a:t>
            </a:r>
          </a:p>
        </p:txBody>
      </p:sp>
      <p:cxnSp>
        <p:nvCxnSpPr>
          <p:cNvPr id="19" name="Straight Connector 18">
            <a:extLst>
              <a:ext uri="{FF2B5EF4-FFF2-40B4-BE49-F238E27FC236}">
                <a16:creationId xmlns:a16="http://schemas.microsoft.com/office/drawing/2014/main" id="{3988BE1D-88EE-2247-84D7-D073E29DA2BE}"/>
              </a:ext>
            </a:extLst>
          </p:cNvPr>
          <p:cNvCxnSpPr>
            <a:cxnSpLocks/>
          </p:cNvCxnSpPr>
          <p:nvPr/>
        </p:nvCxnSpPr>
        <p:spPr>
          <a:xfrm flipH="1">
            <a:off x="1286231" y="4694310"/>
            <a:ext cx="7326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15DA11-1E99-B545-A369-70456ED3E4CC}"/>
              </a:ext>
            </a:extLst>
          </p:cNvPr>
          <p:cNvCxnSpPr>
            <a:cxnSpLocks/>
          </p:cNvCxnSpPr>
          <p:nvPr/>
        </p:nvCxnSpPr>
        <p:spPr>
          <a:xfrm flipH="1">
            <a:off x="1286231" y="3829071"/>
            <a:ext cx="7326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15CC68-6DA2-744D-A3CE-037A6488B65D}"/>
              </a:ext>
            </a:extLst>
          </p:cNvPr>
          <p:cNvCxnSpPr>
            <a:cxnSpLocks/>
          </p:cNvCxnSpPr>
          <p:nvPr/>
        </p:nvCxnSpPr>
        <p:spPr>
          <a:xfrm flipH="1">
            <a:off x="1286231" y="5559549"/>
            <a:ext cx="732682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B8033A8-D39C-4242-A871-C65A6F84D1F6}"/>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spTree>
    <p:extLst>
      <p:ext uri="{BB962C8B-B14F-4D97-AF65-F5344CB8AC3E}">
        <p14:creationId xmlns:p14="http://schemas.microsoft.com/office/powerpoint/2010/main" val="145382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357D-035D-C649-AC42-F514D4B78594}"/>
              </a:ext>
            </a:extLst>
          </p:cNvPr>
          <p:cNvSpPr>
            <a:spLocks noGrp="1"/>
          </p:cNvSpPr>
          <p:nvPr>
            <p:ph type="title"/>
          </p:nvPr>
        </p:nvSpPr>
        <p:spPr/>
        <p:txBody>
          <a:bodyPr/>
          <a:lstStyle/>
          <a:p>
            <a:r>
              <a:rPr lang="es-ES" sz="2400" dirty="0"/>
              <a:t>Un mejor control de la diabetes ahorra dinero y mejora los resultados de salud.</a:t>
            </a:r>
            <a:endParaRPr lang="en-US" sz="2400" dirty="0"/>
          </a:p>
        </p:txBody>
      </p:sp>
      <p:sp>
        <p:nvSpPr>
          <p:cNvPr id="3" name="TextBox 2">
            <a:extLst>
              <a:ext uri="{FF2B5EF4-FFF2-40B4-BE49-F238E27FC236}">
                <a16:creationId xmlns:a16="http://schemas.microsoft.com/office/drawing/2014/main" id="{71E8EC67-C25D-1C42-8BA1-2B52C26D0128}"/>
              </a:ext>
            </a:extLst>
          </p:cNvPr>
          <p:cNvSpPr txBox="1"/>
          <p:nvPr/>
        </p:nvSpPr>
        <p:spPr>
          <a:xfrm>
            <a:off x="232312" y="6268938"/>
            <a:ext cx="7240205" cy="276999"/>
          </a:xfrm>
          <a:prstGeom prst="rect">
            <a:avLst/>
          </a:prstGeom>
          <a:noFill/>
        </p:spPr>
        <p:txBody>
          <a:bodyPr wrap="square" rtlCol="0">
            <a:spAutoFit/>
          </a:bodyPr>
          <a:lstStyle/>
          <a:p>
            <a:pPr marR="0" lvl="0">
              <a:spcBef>
                <a:spcPts val="0"/>
              </a:spcBef>
              <a:spcAft>
                <a:spcPts val="0"/>
              </a:spcAft>
            </a:pPr>
            <a:r>
              <a:rPr lang="en-US" sz="600" dirty="0">
                <a:solidFill>
                  <a:schemeClr val="bg1">
                    <a:lumMod val="50000"/>
                  </a:schemeClr>
                </a:solidFill>
              </a:rPr>
              <a:t>SOURCE: American Diabetes Association</a:t>
            </a:r>
          </a:p>
          <a:p>
            <a:pPr marR="0" lvl="0">
              <a:spcBef>
                <a:spcPts val="0"/>
              </a:spcBef>
              <a:spcAft>
                <a:spcPts val="0"/>
              </a:spcAft>
            </a:pPr>
            <a:r>
              <a:rPr lang="en-US" sz="600" dirty="0">
                <a:solidFill>
                  <a:schemeClr val="bg1">
                    <a:lumMod val="50000"/>
                  </a:schemeClr>
                </a:solidFill>
              </a:rPr>
              <a:t>SOURCE: </a:t>
            </a:r>
            <a:r>
              <a:rPr lang="en-US" sz="600" dirty="0">
                <a:solidFill>
                  <a:schemeClr val="bg1">
                    <a:lumMod val="50000"/>
                  </a:schemeClr>
                </a:solidFill>
                <a:ea typeface="Times New Roman" panose="02020603050405020304" pitchFamily="18" charset="0"/>
              </a:rPr>
              <a:t>Jha, et al. “Greater Adherence to Diabetes Drugs is Linked to Less Hospital Use and Could Save Nearly $5 Billion Annually.” </a:t>
            </a:r>
            <a:r>
              <a:rPr lang="en-US" sz="600" i="1" dirty="0">
                <a:solidFill>
                  <a:schemeClr val="bg1">
                    <a:lumMod val="50000"/>
                  </a:schemeClr>
                </a:solidFill>
                <a:ea typeface="Times New Roman" panose="02020603050405020304" pitchFamily="18" charset="0"/>
              </a:rPr>
              <a:t>Health Affairs</a:t>
            </a:r>
            <a:r>
              <a:rPr lang="en-US" sz="600" dirty="0">
                <a:solidFill>
                  <a:schemeClr val="bg1">
                    <a:lumMod val="50000"/>
                  </a:schemeClr>
                </a:solidFill>
                <a:ea typeface="Times New Roman" panose="02020603050405020304" pitchFamily="18" charset="0"/>
              </a:rPr>
              <a:t> </a:t>
            </a:r>
            <a:endParaRPr lang="en-US" sz="600" dirty="0">
              <a:solidFill>
                <a:schemeClr val="bg1">
                  <a:lumMod val="50000"/>
                </a:schemeClr>
              </a:solidFill>
              <a:ea typeface="Calibri" panose="020F0502020204030204" pitchFamily="34" charset="0"/>
            </a:endParaRPr>
          </a:p>
        </p:txBody>
      </p:sp>
      <p:cxnSp>
        <p:nvCxnSpPr>
          <p:cNvPr id="5" name="Straight Connector 4">
            <a:extLst>
              <a:ext uri="{FF2B5EF4-FFF2-40B4-BE49-F238E27FC236}">
                <a16:creationId xmlns:a16="http://schemas.microsoft.com/office/drawing/2014/main" id="{2E91461D-BFD4-6644-9808-6DECE3014F4E}"/>
              </a:ext>
            </a:extLst>
          </p:cNvPr>
          <p:cNvCxnSpPr>
            <a:cxnSpLocks/>
          </p:cNvCxnSpPr>
          <p:nvPr/>
        </p:nvCxnSpPr>
        <p:spPr>
          <a:xfrm flipH="1">
            <a:off x="11766" y="1817459"/>
            <a:ext cx="4560234" cy="1021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28A50E5-26C6-3C43-994E-5F7AD186AA02}"/>
              </a:ext>
            </a:extLst>
          </p:cNvPr>
          <p:cNvSpPr/>
          <p:nvPr/>
        </p:nvSpPr>
        <p:spPr>
          <a:xfrm>
            <a:off x="4572000" y="1817459"/>
            <a:ext cx="4572000" cy="8172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600" b="1" dirty="0">
                <a:solidFill>
                  <a:schemeClr val="bg1"/>
                </a:solidFill>
                <a:latin typeface="Arial" charset="0"/>
                <a:ea typeface="Arial" charset="0"/>
                <a:cs typeface="Arial" charset="0"/>
              </a:rPr>
              <a:t>Mejorar la Adherencia a la Medicación</a:t>
            </a:r>
          </a:p>
          <a:p>
            <a:pPr lvl="0" algn="ctr"/>
            <a:r>
              <a:rPr lang="es-ES" sz="1600" b="1" dirty="0">
                <a:solidFill>
                  <a:schemeClr val="bg1"/>
                </a:solidFill>
                <a:latin typeface="Arial" charset="0"/>
                <a:ea typeface="Arial" charset="0"/>
                <a:cs typeface="Arial" charset="0"/>
              </a:rPr>
              <a:t>Entre los Pacientes con Diabetes Podrían:</a:t>
            </a:r>
          </a:p>
        </p:txBody>
      </p:sp>
      <p:cxnSp>
        <p:nvCxnSpPr>
          <p:cNvPr id="8" name="Straight Connector 7">
            <a:extLst>
              <a:ext uri="{FF2B5EF4-FFF2-40B4-BE49-F238E27FC236}">
                <a16:creationId xmlns:a16="http://schemas.microsoft.com/office/drawing/2014/main" id="{8B066F33-34C9-1D47-8941-C360CCAD8949}"/>
              </a:ext>
            </a:extLst>
          </p:cNvPr>
          <p:cNvCxnSpPr>
            <a:cxnSpLocks/>
          </p:cNvCxnSpPr>
          <p:nvPr/>
        </p:nvCxnSpPr>
        <p:spPr>
          <a:xfrm flipH="1">
            <a:off x="4572000" y="1827671"/>
            <a:ext cx="1" cy="444126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CAEFE0D6-DD1C-4142-BA47-C197D135017B}"/>
              </a:ext>
            </a:extLst>
          </p:cNvPr>
          <p:cNvSpPr/>
          <p:nvPr/>
        </p:nvSpPr>
        <p:spPr>
          <a:xfrm>
            <a:off x="1011561" y="2331604"/>
            <a:ext cx="2690555" cy="2590828"/>
          </a:xfrm>
          <a:prstGeom prst="ellipse">
            <a:avLst/>
          </a:prstGeom>
          <a:noFill/>
          <a:ln w="76200">
            <a:solidFill>
              <a:srgbClr val="2B8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lumMod val="50000"/>
                  </a:schemeClr>
                </a:solidFill>
              </a:rPr>
              <a:t>22 </a:t>
            </a:r>
            <a:r>
              <a:rPr lang="en-US" sz="3200" b="1" dirty="0" err="1">
                <a:solidFill>
                  <a:schemeClr val="bg1">
                    <a:lumMod val="50000"/>
                  </a:schemeClr>
                </a:solidFill>
              </a:rPr>
              <a:t>millones</a:t>
            </a:r>
            <a:endParaRPr lang="en-US" sz="6000" b="1" dirty="0">
              <a:solidFill>
                <a:schemeClr val="bg1">
                  <a:lumMod val="50000"/>
                </a:schemeClr>
              </a:solidFill>
            </a:endParaRPr>
          </a:p>
        </p:txBody>
      </p:sp>
      <p:sp>
        <p:nvSpPr>
          <p:cNvPr id="13" name="Rectangle 12">
            <a:extLst>
              <a:ext uri="{FF2B5EF4-FFF2-40B4-BE49-F238E27FC236}">
                <a16:creationId xmlns:a16="http://schemas.microsoft.com/office/drawing/2014/main" id="{875494AC-AEB2-B143-A9B0-1E0DEA809CE3}"/>
              </a:ext>
            </a:extLst>
          </p:cNvPr>
          <p:cNvSpPr/>
          <p:nvPr/>
        </p:nvSpPr>
        <p:spPr>
          <a:xfrm>
            <a:off x="232312" y="5074254"/>
            <a:ext cx="4249055" cy="830997"/>
          </a:xfrm>
          <a:prstGeom prst="rect">
            <a:avLst/>
          </a:prstGeom>
        </p:spPr>
        <p:txBody>
          <a:bodyPr wrap="square">
            <a:spAutoFit/>
          </a:bodyPr>
          <a:lstStyle/>
          <a:p>
            <a:pPr algn="ctr"/>
            <a:r>
              <a:rPr lang="es-ES" sz="2400" dirty="0">
                <a:solidFill>
                  <a:schemeClr val="bg1">
                    <a:lumMod val="50000"/>
                  </a:schemeClr>
                </a:solidFill>
              </a:rPr>
              <a:t>Los estadounidenses viven con diabetes </a:t>
            </a:r>
            <a:r>
              <a:rPr lang="es-ES" sz="2400" b="1" dirty="0">
                <a:solidFill>
                  <a:schemeClr val="bg1">
                    <a:lumMod val="50000"/>
                  </a:schemeClr>
                </a:solidFill>
              </a:rPr>
              <a:t>no controlada</a:t>
            </a:r>
            <a:r>
              <a:rPr lang="es-ES" sz="2400" dirty="0">
                <a:solidFill>
                  <a:schemeClr val="bg1">
                    <a:lumMod val="50000"/>
                  </a:schemeClr>
                </a:solidFill>
              </a:rPr>
              <a:t>.</a:t>
            </a:r>
            <a:r>
              <a:rPr lang="en-US" sz="2400" dirty="0">
                <a:solidFill>
                  <a:schemeClr val="bg1">
                    <a:lumMod val="50000"/>
                  </a:schemeClr>
                </a:solidFill>
              </a:rPr>
              <a:t> </a:t>
            </a:r>
          </a:p>
        </p:txBody>
      </p:sp>
      <p:sp>
        <p:nvSpPr>
          <p:cNvPr id="14" name="Oval 13">
            <a:extLst>
              <a:ext uri="{FF2B5EF4-FFF2-40B4-BE49-F238E27FC236}">
                <a16:creationId xmlns:a16="http://schemas.microsoft.com/office/drawing/2014/main" id="{179200AD-9E63-7E46-80DC-3FAFF1A1F4A4}"/>
              </a:ext>
            </a:extLst>
          </p:cNvPr>
          <p:cNvSpPr/>
          <p:nvPr/>
        </p:nvSpPr>
        <p:spPr>
          <a:xfrm>
            <a:off x="4882657" y="4826097"/>
            <a:ext cx="1027476" cy="9897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7A0D6B22-3D45-374F-8837-268CFBDFE4A1}"/>
              </a:ext>
            </a:extLst>
          </p:cNvPr>
          <p:cNvPicPr>
            <a:picLocks noChangeAspect="1"/>
          </p:cNvPicPr>
          <p:nvPr/>
        </p:nvPicPr>
        <p:blipFill>
          <a:blip r:embed="rId2"/>
          <a:stretch>
            <a:fillRect/>
          </a:stretch>
        </p:blipFill>
        <p:spPr>
          <a:xfrm>
            <a:off x="4957714" y="4866484"/>
            <a:ext cx="877361" cy="803776"/>
          </a:xfrm>
          <a:prstGeom prst="rect">
            <a:avLst/>
          </a:prstGeom>
        </p:spPr>
      </p:pic>
      <p:sp>
        <p:nvSpPr>
          <p:cNvPr id="16" name="Oval 15">
            <a:extLst>
              <a:ext uri="{FF2B5EF4-FFF2-40B4-BE49-F238E27FC236}">
                <a16:creationId xmlns:a16="http://schemas.microsoft.com/office/drawing/2014/main" id="{63A821B4-681E-6F40-8EC6-8A4ED58DDEBD}"/>
              </a:ext>
            </a:extLst>
          </p:cNvPr>
          <p:cNvSpPr/>
          <p:nvPr/>
        </p:nvSpPr>
        <p:spPr>
          <a:xfrm>
            <a:off x="4882657" y="3099011"/>
            <a:ext cx="1027476" cy="9897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close up of a logo&#10;&#10;Description generated with very high confidence">
            <a:extLst>
              <a:ext uri="{FF2B5EF4-FFF2-40B4-BE49-F238E27FC236}">
                <a16:creationId xmlns:a16="http://schemas.microsoft.com/office/drawing/2014/main" id="{01A61D19-6EC2-D742-9088-CCA686757492}"/>
              </a:ext>
            </a:extLst>
          </p:cNvPr>
          <p:cNvPicPr>
            <a:picLocks noChangeAspect="1"/>
          </p:cNvPicPr>
          <p:nvPr/>
        </p:nvPicPr>
        <p:blipFill>
          <a:blip r:embed="rId3"/>
          <a:stretch>
            <a:fillRect/>
          </a:stretch>
        </p:blipFill>
        <p:spPr>
          <a:xfrm>
            <a:off x="4988361" y="3176342"/>
            <a:ext cx="835476" cy="765404"/>
          </a:xfrm>
          <a:prstGeom prst="rect">
            <a:avLst/>
          </a:prstGeom>
        </p:spPr>
      </p:pic>
      <p:sp>
        <p:nvSpPr>
          <p:cNvPr id="18" name="TextBox 17">
            <a:extLst>
              <a:ext uri="{FF2B5EF4-FFF2-40B4-BE49-F238E27FC236}">
                <a16:creationId xmlns:a16="http://schemas.microsoft.com/office/drawing/2014/main" id="{7BB596E9-2E69-F04D-9708-AEADA338B121}"/>
              </a:ext>
            </a:extLst>
          </p:cNvPr>
          <p:cNvSpPr txBox="1"/>
          <p:nvPr/>
        </p:nvSpPr>
        <p:spPr>
          <a:xfrm>
            <a:off x="6015837" y="5091398"/>
            <a:ext cx="2895851" cy="738664"/>
          </a:xfrm>
          <a:prstGeom prst="rect">
            <a:avLst/>
          </a:prstGeom>
          <a:noFill/>
        </p:spPr>
        <p:txBody>
          <a:bodyPr wrap="square" rtlCol="0">
            <a:spAutoFit/>
          </a:bodyPr>
          <a:lstStyle/>
          <a:p>
            <a:r>
              <a:rPr lang="es-ES" sz="1400" b="1" dirty="0">
                <a:solidFill>
                  <a:schemeClr val="bg1">
                    <a:lumMod val="50000"/>
                  </a:schemeClr>
                </a:solidFill>
                <a:ea typeface="Arial" charset="0"/>
                <a:cs typeface="Arial" charset="0"/>
              </a:rPr>
              <a:t>Ahorrar $8.3 mil millones del sistema de la atención de salud para los EE. UU. cada año</a:t>
            </a:r>
            <a:endParaRPr lang="en-US" sz="1400" b="1" dirty="0">
              <a:solidFill>
                <a:schemeClr val="bg1">
                  <a:lumMod val="50000"/>
                </a:schemeClr>
              </a:solidFill>
              <a:ea typeface="Arial" charset="0"/>
              <a:cs typeface="Arial" charset="0"/>
            </a:endParaRPr>
          </a:p>
        </p:txBody>
      </p:sp>
      <p:sp>
        <p:nvSpPr>
          <p:cNvPr id="19" name="TextBox 18">
            <a:extLst>
              <a:ext uri="{FF2B5EF4-FFF2-40B4-BE49-F238E27FC236}">
                <a16:creationId xmlns:a16="http://schemas.microsoft.com/office/drawing/2014/main" id="{06390E68-5AAA-1B40-8496-800E48D2B296}"/>
              </a:ext>
            </a:extLst>
          </p:cNvPr>
          <p:cNvSpPr txBox="1"/>
          <p:nvPr/>
        </p:nvSpPr>
        <p:spPr>
          <a:xfrm>
            <a:off x="6024591" y="3335911"/>
            <a:ext cx="2895851" cy="738664"/>
          </a:xfrm>
          <a:prstGeom prst="rect">
            <a:avLst/>
          </a:prstGeom>
          <a:noFill/>
        </p:spPr>
        <p:txBody>
          <a:bodyPr wrap="square" rtlCol="0">
            <a:spAutoFit/>
          </a:bodyPr>
          <a:lstStyle/>
          <a:p>
            <a:r>
              <a:rPr lang="es-ES" sz="1400" b="1" dirty="0">
                <a:solidFill>
                  <a:schemeClr val="bg1">
                    <a:lumMod val="50000"/>
                  </a:schemeClr>
                </a:solidFill>
                <a:ea typeface="Arial" charset="0"/>
                <a:cs typeface="Arial" charset="0"/>
              </a:rPr>
              <a:t>Resultar en 1 millón menos de visitas a urgencias y hospitalizaciones al año</a:t>
            </a:r>
            <a:endParaRPr lang="en-US" sz="1400" b="1" dirty="0">
              <a:solidFill>
                <a:schemeClr val="bg1">
                  <a:lumMod val="50000"/>
                </a:schemeClr>
              </a:solidFill>
              <a:ea typeface="Arial" charset="0"/>
              <a:cs typeface="Arial" charset="0"/>
            </a:endParaRPr>
          </a:p>
        </p:txBody>
      </p:sp>
      <p:cxnSp>
        <p:nvCxnSpPr>
          <p:cNvPr id="20" name="Straight Connector 19">
            <a:extLst>
              <a:ext uri="{FF2B5EF4-FFF2-40B4-BE49-F238E27FC236}">
                <a16:creationId xmlns:a16="http://schemas.microsoft.com/office/drawing/2014/main" id="{015F0CC6-9F1F-0547-8256-2F802651AE5D}"/>
              </a:ext>
            </a:extLst>
          </p:cNvPr>
          <p:cNvCxnSpPr>
            <a:cxnSpLocks/>
          </p:cNvCxnSpPr>
          <p:nvPr/>
        </p:nvCxnSpPr>
        <p:spPr>
          <a:xfrm flipH="1">
            <a:off x="4911096" y="4502796"/>
            <a:ext cx="39027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3C8058C-D6A3-4684-9481-9B02C2049D35}"/>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spTree>
    <p:extLst>
      <p:ext uri="{BB962C8B-B14F-4D97-AF65-F5344CB8AC3E}">
        <p14:creationId xmlns:p14="http://schemas.microsoft.com/office/powerpoint/2010/main" val="11640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A536BB-CEC1-7B48-9F8B-FCAFA4DE9FB6}"/>
              </a:ext>
            </a:extLst>
          </p:cNvPr>
          <p:cNvSpPr>
            <a:spLocks noGrp="1"/>
          </p:cNvSpPr>
          <p:nvPr>
            <p:ph type="body" sz="quarter" idx="13"/>
          </p:nvPr>
        </p:nvSpPr>
        <p:spPr>
          <a:xfrm>
            <a:off x="168228" y="4609184"/>
            <a:ext cx="2737361" cy="1542904"/>
          </a:xfrm>
        </p:spPr>
        <p:txBody>
          <a:bodyPr anchor="t"/>
          <a:lstStyle/>
          <a:p>
            <a:r>
              <a:rPr lang="es-ES" sz="1600" dirty="0"/>
              <a:t>Según los analistas de la industria, los descuentos por cantidades pueden reducir el precio de lista de la insulina</a:t>
            </a:r>
            <a:endParaRPr lang="en-US" sz="1600" dirty="0"/>
          </a:p>
        </p:txBody>
      </p:sp>
      <p:sp>
        <p:nvSpPr>
          <p:cNvPr id="3" name="Text Placeholder 2">
            <a:extLst>
              <a:ext uri="{FF2B5EF4-FFF2-40B4-BE49-F238E27FC236}">
                <a16:creationId xmlns:a16="http://schemas.microsoft.com/office/drawing/2014/main" id="{5B32BA1A-F7C0-F84C-BFD7-352616566BF4}"/>
              </a:ext>
            </a:extLst>
          </p:cNvPr>
          <p:cNvSpPr>
            <a:spLocks noGrp="1"/>
          </p:cNvSpPr>
          <p:nvPr>
            <p:ph type="body" sz="quarter" idx="14"/>
          </p:nvPr>
        </p:nvSpPr>
        <p:spPr>
          <a:xfrm>
            <a:off x="3227275" y="4601927"/>
            <a:ext cx="2689112" cy="1542904"/>
          </a:xfrm>
        </p:spPr>
        <p:txBody>
          <a:bodyPr anchor="t"/>
          <a:lstStyle/>
          <a:p>
            <a:r>
              <a:rPr lang="es-ES" sz="1600" dirty="0"/>
              <a:t>Los precios por cantidades después de los descuentos y las rebajas han bajado en los últimos dos años para las insulinas de acción prolongada</a:t>
            </a:r>
            <a:endParaRPr lang="en-US" sz="1600" dirty="0"/>
          </a:p>
        </p:txBody>
      </p:sp>
      <p:sp>
        <p:nvSpPr>
          <p:cNvPr id="4" name="Text Placeholder 3">
            <a:extLst>
              <a:ext uri="{FF2B5EF4-FFF2-40B4-BE49-F238E27FC236}">
                <a16:creationId xmlns:a16="http://schemas.microsoft.com/office/drawing/2014/main" id="{2D798F37-2EA2-6D48-AADE-0BB73639EEA5}"/>
              </a:ext>
            </a:extLst>
          </p:cNvPr>
          <p:cNvSpPr>
            <a:spLocks noGrp="1"/>
          </p:cNvSpPr>
          <p:nvPr>
            <p:ph type="body" sz="quarter" idx="15"/>
          </p:nvPr>
        </p:nvSpPr>
        <p:spPr>
          <a:xfrm>
            <a:off x="6286163" y="4601926"/>
            <a:ext cx="2668961" cy="1542904"/>
          </a:xfrm>
        </p:spPr>
        <p:txBody>
          <a:bodyPr anchor="t"/>
          <a:lstStyle/>
          <a:p>
            <a:r>
              <a:rPr lang="es-ES" sz="1600" dirty="0"/>
              <a:t>Los precios netos para las insulinas de acción prolongada son menos costosos ahora que en 2010</a:t>
            </a:r>
            <a:endParaRPr lang="en-US" sz="1600" dirty="0"/>
          </a:p>
        </p:txBody>
      </p:sp>
      <p:sp>
        <p:nvSpPr>
          <p:cNvPr id="5" name="Title 4">
            <a:extLst>
              <a:ext uri="{FF2B5EF4-FFF2-40B4-BE49-F238E27FC236}">
                <a16:creationId xmlns:a16="http://schemas.microsoft.com/office/drawing/2014/main" id="{AAE18441-C9E6-F047-92C7-58989E6453D9}"/>
              </a:ext>
            </a:extLst>
          </p:cNvPr>
          <p:cNvSpPr>
            <a:spLocks noGrp="1"/>
          </p:cNvSpPr>
          <p:nvPr>
            <p:ph type="title"/>
          </p:nvPr>
        </p:nvSpPr>
        <p:spPr/>
        <p:txBody>
          <a:bodyPr/>
          <a:lstStyle/>
          <a:p>
            <a:r>
              <a:rPr lang="es-ES" sz="2400" dirty="0"/>
              <a:t>Después de los descuentos y las rebajas, los precios de las clases de insulina más comúnmente utilizadas disminuyen.</a:t>
            </a:r>
            <a:endParaRPr lang="en-US" sz="2400" dirty="0"/>
          </a:p>
        </p:txBody>
      </p:sp>
      <p:pic>
        <p:nvPicPr>
          <p:cNvPr id="7" name="Graphic 6" descr="Downward trend">
            <a:extLst>
              <a:ext uri="{FF2B5EF4-FFF2-40B4-BE49-F238E27FC236}">
                <a16:creationId xmlns:a16="http://schemas.microsoft.com/office/drawing/2014/main" id="{0220617F-578F-AF4E-BA00-373C9DD9CF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84309" y="2749603"/>
            <a:ext cx="1272668" cy="1272668"/>
          </a:xfrm>
          <a:prstGeom prst="rect">
            <a:avLst/>
          </a:prstGeom>
        </p:spPr>
      </p:pic>
      <p:sp>
        <p:nvSpPr>
          <p:cNvPr id="8" name="TextBox 7">
            <a:extLst>
              <a:ext uri="{FF2B5EF4-FFF2-40B4-BE49-F238E27FC236}">
                <a16:creationId xmlns:a16="http://schemas.microsoft.com/office/drawing/2014/main" id="{44DE8F3C-1560-654B-A597-1504261DD323}"/>
              </a:ext>
            </a:extLst>
          </p:cNvPr>
          <p:cNvSpPr txBox="1"/>
          <p:nvPr/>
        </p:nvSpPr>
        <p:spPr>
          <a:xfrm>
            <a:off x="788997" y="3075057"/>
            <a:ext cx="1495825" cy="707886"/>
          </a:xfrm>
          <a:prstGeom prst="rect">
            <a:avLst/>
          </a:prstGeom>
          <a:noFill/>
        </p:spPr>
        <p:txBody>
          <a:bodyPr wrap="square" rtlCol="0">
            <a:spAutoFit/>
          </a:bodyPr>
          <a:lstStyle/>
          <a:p>
            <a:pPr algn="ctr"/>
            <a:r>
              <a:rPr lang="en-US" sz="4000" b="1" dirty="0">
                <a:solidFill>
                  <a:schemeClr val="accent3"/>
                </a:solidFill>
              </a:rPr>
              <a:t>70%</a:t>
            </a:r>
          </a:p>
        </p:txBody>
      </p:sp>
      <p:sp>
        <p:nvSpPr>
          <p:cNvPr id="9" name="TextBox 8">
            <a:extLst>
              <a:ext uri="{FF2B5EF4-FFF2-40B4-BE49-F238E27FC236}">
                <a16:creationId xmlns:a16="http://schemas.microsoft.com/office/drawing/2014/main" id="{8F92880D-E3F7-1041-A148-27353BE89DDD}"/>
              </a:ext>
            </a:extLst>
          </p:cNvPr>
          <p:cNvSpPr txBox="1"/>
          <p:nvPr/>
        </p:nvSpPr>
        <p:spPr>
          <a:xfrm>
            <a:off x="3853358" y="3075214"/>
            <a:ext cx="1495825" cy="707886"/>
          </a:xfrm>
          <a:prstGeom prst="rect">
            <a:avLst/>
          </a:prstGeom>
          <a:noFill/>
        </p:spPr>
        <p:txBody>
          <a:bodyPr wrap="square" rtlCol="0">
            <a:spAutoFit/>
          </a:bodyPr>
          <a:lstStyle/>
          <a:p>
            <a:pPr algn="ctr"/>
            <a:r>
              <a:rPr lang="en-US" sz="4000" b="1" dirty="0">
                <a:solidFill>
                  <a:schemeClr val="accent2"/>
                </a:solidFill>
              </a:rPr>
              <a:t>30%</a:t>
            </a:r>
          </a:p>
        </p:txBody>
      </p:sp>
      <p:sp>
        <p:nvSpPr>
          <p:cNvPr id="10" name="TextBox 9">
            <a:extLst>
              <a:ext uri="{FF2B5EF4-FFF2-40B4-BE49-F238E27FC236}">
                <a16:creationId xmlns:a16="http://schemas.microsoft.com/office/drawing/2014/main" id="{CB2249E0-FA6C-064C-BA9D-71D8D729B51B}"/>
              </a:ext>
            </a:extLst>
          </p:cNvPr>
          <p:cNvSpPr txBox="1"/>
          <p:nvPr/>
        </p:nvSpPr>
        <p:spPr>
          <a:xfrm>
            <a:off x="122174" y="6256904"/>
            <a:ext cx="2783415" cy="307777"/>
          </a:xfrm>
          <a:prstGeom prst="rect">
            <a:avLst/>
          </a:prstGeom>
          <a:noFill/>
        </p:spPr>
        <p:txBody>
          <a:bodyPr wrap="square" rtlCol="0">
            <a:spAutoFit/>
          </a:bodyPr>
          <a:lstStyle/>
          <a:p>
            <a:pPr marR="0" lvl="0">
              <a:spcBef>
                <a:spcPts val="0"/>
              </a:spcBef>
              <a:spcAft>
                <a:spcPts val="0"/>
              </a:spcAft>
            </a:pPr>
            <a:r>
              <a:rPr lang="en-US" sz="700" dirty="0">
                <a:solidFill>
                  <a:schemeClr val="bg1"/>
                </a:solidFill>
              </a:rPr>
              <a:t>SOURCE: </a:t>
            </a:r>
            <a:r>
              <a:rPr lang="en-US" sz="700" i="1" dirty="0">
                <a:solidFill>
                  <a:schemeClr val="bg1"/>
                </a:solidFill>
                <a:ea typeface="Times New Roman" panose="02020603050405020304" pitchFamily="18" charset="0"/>
              </a:rPr>
              <a:t>Bloomberg Businessweek</a:t>
            </a:r>
            <a:r>
              <a:rPr lang="en-US" sz="700" dirty="0">
                <a:solidFill>
                  <a:schemeClr val="bg1"/>
                </a:solidFill>
                <a:ea typeface="Times New Roman" panose="02020603050405020304" pitchFamily="18" charset="0"/>
              </a:rPr>
              <a:t>, June 29, 2017; </a:t>
            </a:r>
            <a:r>
              <a:rPr lang="en-US" sz="700" i="1" dirty="0">
                <a:solidFill>
                  <a:schemeClr val="bg1"/>
                </a:solidFill>
                <a:ea typeface="Times New Roman" panose="02020603050405020304" pitchFamily="18" charset="0"/>
              </a:rPr>
              <a:t>Bloomberg</a:t>
            </a:r>
            <a:r>
              <a:rPr lang="en-US" sz="700" dirty="0">
                <a:solidFill>
                  <a:schemeClr val="bg1"/>
                </a:solidFill>
                <a:ea typeface="Times New Roman" panose="02020603050405020304" pitchFamily="18" charset="0"/>
              </a:rPr>
              <a:t>. June 29, 2016. </a:t>
            </a:r>
            <a:endParaRPr lang="en-US" sz="700" dirty="0">
              <a:solidFill>
                <a:schemeClr val="bg1"/>
              </a:solidFill>
              <a:ea typeface="Calibri" panose="020F0502020204030204" pitchFamily="34" charset="0"/>
            </a:endParaRPr>
          </a:p>
        </p:txBody>
      </p:sp>
      <p:sp>
        <p:nvSpPr>
          <p:cNvPr id="11" name="TextBox 10">
            <a:extLst>
              <a:ext uri="{FF2B5EF4-FFF2-40B4-BE49-F238E27FC236}">
                <a16:creationId xmlns:a16="http://schemas.microsoft.com/office/drawing/2014/main" id="{17AFC699-6E1B-B14E-8BDA-4ECF85CA7EC4}"/>
              </a:ext>
            </a:extLst>
          </p:cNvPr>
          <p:cNvSpPr txBox="1"/>
          <p:nvPr/>
        </p:nvSpPr>
        <p:spPr>
          <a:xfrm>
            <a:off x="3135604" y="6256904"/>
            <a:ext cx="2810280" cy="276999"/>
          </a:xfrm>
          <a:prstGeom prst="rect">
            <a:avLst/>
          </a:prstGeom>
          <a:noFill/>
        </p:spPr>
        <p:txBody>
          <a:bodyPr wrap="square" rtlCol="0">
            <a:spAutoFit/>
          </a:bodyPr>
          <a:lstStyle/>
          <a:p>
            <a:pPr marR="0" lvl="0">
              <a:spcBef>
                <a:spcPts val="0"/>
              </a:spcBef>
              <a:spcAft>
                <a:spcPts val="0"/>
              </a:spcAft>
            </a:pPr>
            <a:r>
              <a:rPr lang="en-US" sz="600" dirty="0">
                <a:solidFill>
                  <a:schemeClr val="bg1"/>
                </a:solidFill>
                <a:ea typeface="Times New Roman" panose="02020603050405020304" pitchFamily="18" charset="0"/>
              </a:rPr>
              <a:t>SOURCES: SSR Health. “US Brand Net Pricing Growth 0.2% in 3Q17,” December 2017. Eli Lilly, Press Release, March 2019. </a:t>
            </a:r>
            <a:endParaRPr lang="en-US" sz="600" dirty="0">
              <a:solidFill>
                <a:schemeClr val="bg1"/>
              </a:solidFill>
              <a:ea typeface="Calibri" panose="020F0502020204030204" pitchFamily="34" charset="0"/>
            </a:endParaRPr>
          </a:p>
        </p:txBody>
      </p:sp>
      <p:sp>
        <p:nvSpPr>
          <p:cNvPr id="12" name="TextBox 11">
            <a:extLst>
              <a:ext uri="{FF2B5EF4-FFF2-40B4-BE49-F238E27FC236}">
                <a16:creationId xmlns:a16="http://schemas.microsoft.com/office/drawing/2014/main" id="{B3015A8E-6F0B-8E48-BEE7-F4B50842AF12}"/>
              </a:ext>
            </a:extLst>
          </p:cNvPr>
          <p:cNvSpPr txBox="1"/>
          <p:nvPr/>
        </p:nvSpPr>
        <p:spPr>
          <a:xfrm>
            <a:off x="6195566" y="6256904"/>
            <a:ext cx="2387996" cy="276999"/>
          </a:xfrm>
          <a:prstGeom prst="rect">
            <a:avLst/>
          </a:prstGeom>
          <a:noFill/>
        </p:spPr>
        <p:txBody>
          <a:bodyPr wrap="square" rtlCol="0">
            <a:spAutoFit/>
          </a:bodyPr>
          <a:lstStyle/>
          <a:p>
            <a:pPr marR="0" lvl="0">
              <a:spcBef>
                <a:spcPts val="0"/>
              </a:spcBef>
              <a:spcAft>
                <a:spcPts val="0"/>
              </a:spcAft>
            </a:pPr>
            <a:r>
              <a:rPr lang="en-US" sz="600" dirty="0">
                <a:solidFill>
                  <a:schemeClr val="bg1"/>
                </a:solidFill>
                <a:ea typeface="Times New Roman" panose="02020603050405020304" pitchFamily="18" charset="0"/>
              </a:rPr>
              <a:t>SOURCE: SSR Health. “US Rx net prices fall 4.8 percent y/y in 4Q18.” March 18, 2019. </a:t>
            </a:r>
            <a:endParaRPr lang="en-US" sz="600" dirty="0">
              <a:solidFill>
                <a:schemeClr val="bg1"/>
              </a:solidFill>
              <a:ea typeface="Calibri" panose="020F0502020204030204" pitchFamily="34" charset="0"/>
            </a:endParaRPr>
          </a:p>
        </p:txBody>
      </p:sp>
      <p:sp>
        <p:nvSpPr>
          <p:cNvPr id="14" name="TextBox 13">
            <a:extLst>
              <a:ext uri="{FF2B5EF4-FFF2-40B4-BE49-F238E27FC236}">
                <a16:creationId xmlns:a16="http://schemas.microsoft.com/office/drawing/2014/main" id="{CC2C07F4-E2AF-404D-B514-9D896ED34BC6}"/>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spTree>
    <p:extLst>
      <p:ext uri="{BB962C8B-B14F-4D97-AF65-F5344CB8AC3E}">
        <p14:creationId xmlns:p14="http://schemas.microsoft.com/office/powerpoint/2010/main" val="412955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52F281-6FAE-CD4F-9E60-CEEE80B345BA}"/>
              </a:ext>
            </a:extLst>
          </p:cNvPr>
          <p:cNvSpPr>
            <a:spLocks noGrp="1"/>
          </p:cNvSpPr>
          <p:nvPr>
            <p:ph type="body" sz="quarter" idx="15"/>
          </p:nvPr>
        </p:nvSpPr>
        <p:spPr>
          <a:xfrm>
            <a:off x="66677" y="1785029"/>
            <a:ext cx="9001120" cy="707346"/>
          </a:xfrm>
        </p:spPr>
        <p:txBody>
          <a:bodyPr/>
          <a:lstStyle/>
          <a:p>
            <a:pPr algn="ctr"/>
            <a:r>
              <a:rPr lang="es-ES" dirty="0"/>
              <a:t>Los intermediarios exponen a los pacientes de insulina a los precios de lista a través del coaseguro o deducibles. Durante los últimos 10 años en el mercado comercial:</a:t>
            </a:r>
          </a:p>
        </p:txBody>
      </p:sp>
      <p:sp>
        <p:nvSpPr>
          <p:cNvPr id="3" name="Title 2">
            <a:extLst>
              <a:ext uri="{FF2B5EF4-FFF2-40B4-BE49-F238E27FC236}">
                <a16:creationId xmlns:a16="http://schemas.microsoft.com/office/drawing/2014/main" id="{B083C1D1-A246-C44B-A6CC-E3B2FBD5FDC1}"/>
              </a:ext>
            </a:extLst>
          </p:cNvPr>
          <p:cNvSpPr>
            <a:spLocks noGrp="1"/>
          </p:cNvSpPr>
          <p:nvPr>
            <p:ph type="title"/>
          </p:nvPr>
        </p:nvSpPr>
        <p:spPr/>
        <p:txBody>
          <a:bodyPr/>
          <a:lstStyle/>
          <a:p>
            <a:r>
              <a:rPr lang="es-ES" sz="2400" dirty="0">
                <a:solidFill>
                  <a:schemeClr val="tx1"/>
                </a:solidFill>
              </a:rPr>
              <a:t>Los pacientes con diabetes se enfrentan a un aumento en los costos de sus bolsillos.</a:t>
            </a:r>
            <a:endParaRPr lang="en-US" sz="2400" dirty="0"/>
          </a:p>
        </p:txBody>
      </p:sp>
      <p:sp>
        <p:nvSpPr>
          <p:cNvPr id="6" name="Rectangle 5">
            <a:extLst>
              <a:ext uri="{FF2B5EF4-FFF2-40B4-BE49-F238E27FC236}">
                <a16:creationId xmlns:a16="http://schemas.microsoft.com/office/drawing/2014/main" id="{16F7AB58-C42F-E841-9672-928207BAA267}"/>
              </a:ext>
            </a:extLst>
          </p:cNvPr>
          <p:cNvSpPr/>
          <p:nvPr/>
        </p:nvSpPr>
        <p:spPr>
          <a:xfrm>
            <a:off x="232312" y="6374926"/>
            <a:ext cx="1899879" cy="184666"/>
          </a:xfrm>
          <a:prstGeom prst="rect">
            <a:avLst/>
          </a:prstGeom>
        </p:spPr>
        <p:txBody>
          <a:bodyPr wrap="none">
            <a:spAutoFit/>
          </a:bodyPr>
          <a:lstStyle/>
          <a:p>
            <a:r>
              <a:rPr lang="en-US" sz="600" dirty="0">
                <a:solidFill>
                  <a:schemeClr val="bg1">
                    <a:lumMod val="50000"/>
                  </a:schemeClr>
                </a:solidFill>
                <a:ea typeface="Arial" charset="0"/>
                <a:cs typeface="Arial" charset="0"/>
              </a:rPr>
              <a:t>Source: Kaiser Family Foundation, October 2016. </a:t>
            </a:r>
          </a:p>
        </p:txBody>
      </p:sp>
      <p:sp>
        <p:nvSpPr>
          <p:cNvPr id="7" name="Oval 6">
            <a:extLst>
              <a:ext uri="{FF2B5EF4-FFF2-40B4-BE49-F238E27FC236}">
                <a16:creationId xmlns:a16="http://schemas.microsoft.com/office/drawing/2014/main" id="{B816D556-4B11-CD4C-AA37-FE8D94367801}"/>
              </a:ext>
            </a:extLst>
          </p:cNvPr>
          <p:cNvSpPr/>
          <p:nvPr/>
        </p:nvSpPr>
        <p:spPr>
          <a:xfrm>
            <a:off x="1306236" y="3878106"/>
            <a:ext cx="2174967" cy="20536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F4F06C88-C40E-F44A-A08A-38CDFBF3B780}"/>
              </a:ext>
            </a:extLst>
          </p:cNvPr>
          <p:cNvCxnSpPr/>
          <p:nvPr/>
        </p:nvCxnSpPr>
        <p:spPr>
          <a:xfrm>
            <a:off x="4572513" y="2876712"/>
            <a:ext cx="0" cy="34980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DF80B2E-902A-D84F-AA7D-33FFB2228A35}"/>
              </a:ext>
            </a:extLst>
          </p:cNvPr>
          <p:cNvSpPr txBox="1"/>
          <p:nvPr/>
        </p:nvSpPr>
        <p:spPr>
          <a:xfrm>
            <a:off x="0" y="2947549"/>
            <a:ext cx="4572514" cy="738664"/>
          </a:xfrm>
          <a:prstGeom prst="rect">
            <a:avLst/>
          </a:prstGeom>
          <a:noFill/>
        </p:spPr>
        <p:txBody>
          <a:bodyPr wrap="square" rtlCol="0">
            <a:spAutoFit/>
          </a:bodyPr>
          <a:lstStyle/>
          <a:p>
            <a:pPr algn="ctr"/>
            <a:r>
              <a:rPr lang="es-ES" sz="1400" b="1" dirty="0">
                <a:solidFill>
                  <a:schemeClr val="bg1">
                    <a:lumMod val="50000"/>
                  </a:schemeClr>
                </a:solidFill>
                <a:latin typeface="Arial" charset="0"/>
                <a:ea typeface="Arial" charset="0"/>
                <a:cs typeface="Arial" charset="0"/>
              </a:rPr>
              <a:t>La proporción del gasto de los medicamentos de bolsillo del paciente representado por el coaseguro ha aumentado.</a:t>
            </a:r>
            <a:endParaRPr lang="en-US" sz="1400" b="1" dirty="0">
              <a:solidFill>
                <a:schemeClr val="bg1">
                  <a:lumMod val="50000"/>
                </a:schemeClr>
              </a:solidFill>
              <a:latin typeface="Arial" charset="0"/>
              <a:ea typeface="Arial" charset="0"/>
              <a:cs typeface="Arial" charset="0"/>
            </a:endParaRPr>
          </a:p>
        </p:txBody>
      </p:sp>
      <p:sp>
        <p:nvSpPr>
          <p:cNvPr id="10" name="Rectangle 9">
            <a:extLst>
              <a:ext uri="{FF2B5EF4-FFF2-40B4-BE49-F238E27FC236}">
                <a16:creationId xmlns:a16="http://schemas.microsoft.com/office/drawing/2014/main" id="{A53AE752-E9B8-1C40-A361-9A41A9C2A1A9}"/>
              </a:ext>
            </a:extLst>
          </p:cNvPr>
          <p:cNvSpPr/>
          <p:nvPr/>
        </p:nvSpPr>
        <p:spPr>
          <a:xfrm>
            <a:off x="1750114" y="4294901"/>
            <a:ext cx="1253414" cy="1200329"/>
          </a:xfrm>
          <a:prstGeom prst="rect">
            <a:avLst/>
          </a:prstGeom>
        </p:spPr>
        <p:txBody>
          <a:bodyPr wrap="square">
            <a:spAutoFit/>
          </a:bodyPr>
          <a:lstStyle/>
          <a:p>
            <a:pPr algn="ctr"/>
            <a:r>
              <a:rPr lang="en-US" sz="7200" b="1" dirty="0">
                <a:solidFill>
                  <a:schemeClr val="bg1"/>
                </a:solidFill>
                <a:latin typeface="Arial" charset="0"/>
                <a:ea typeface="Arial" charset="0"/>
                <a:cs typeface="Arial" charset="0"/>
              </a:rPr>
              <a:t>2x</a:t>
            </a:r>
            <a:endParaRPr lang="en-US" sz="7200" dirty="0">
              <a:solidFill>
                <a:schemeClr val="bg1"/>
              </a:solidFill>
            </a:endParaRPr>
          </a:p>
        </p:txBody>
      </p:sp>
      <p:sp>
        <p:nvSpPr>
          <p:cNvPr id="11" name="Oval 10">
            <a:extLst>
              <a:ext uri="{FF2B5EF4-FFF2-40B4-BE49-F238E27FC236}">
                <a16:creationId xmlns:a16="http://schemas.microsoft.com/office/drawing/2014/main" id="{63B585C9-C507-A647-9B64-861779E4ED63}"/>
              </a:ext>
            </a:extLst>
          </p:cNvPr>
          <p:cNvSpPr/>
          <p:nvPr/>
        </p:nvSpPr>
        <p:spPr>
          <a:xfrm>
            <a:off x="5770773" y="3855106"/>
            <a:ext cx="2174967" cy="20536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FFDBBA2-24A4-B54D-BD06-3AC94A6349D6}"/>
              </a:ext>
            </a:extLst>
          </p:cNvPr>
          <p:cNvSpPr txBox="1"/>
          <p:nvPr/>
        </p:nvSpPr>
        <p:spPr>
          <a:xfrm>
            <a:off x="4564860" y="2947549"/>
            <a:ext cx="4579140" cy="738664"/>
          </a:xfrm>
          <a:prstGeom prst="rect">
            <a:avLst/>
          </a:prstGeom>
          <a:noFill/>
        </p:spPr>
        <p:txBody>
          <a:bodyPr wrap="square" rtlCol="0">
            <a:spAutoFit/>
          </a:bodyPr>
          <a:lstStyle/>
          <a:p>
            <a:pPr algn="ctr"/>
            <a:r>
              <a:rPr lang="es-ES" sz="1400" b="1" dirty="0">
                <a:solidFill>
                  <a:schemeClr val="bg1">
                    <a:lumMod val="50000"/>
                  </a:schemeClr>
                </a:solidFill>
                <a:latin typeface="Arial" charset="0"/>
                <a:ea typeface="Arial" charset="0"/>
                <a:cs typeface="Arial" charset="0"/>
              </a:rPr>
              <a:t>La parte del gasto de los medicamentos de bolsillo del paciente representado por deducibles ha aumentado.</a:t>
            </a:r>
            <a:endParaRPr lang="en-US" sz="1400" b="1" dirty="0">
              <a:solidFill>
                <a:schemeClr val="bg1">
                  <a:lumMod val="50000"/>
                </a:schemeClr>
              </a:solidFill>
              <a:latin typeface="Arial" charset="0"/>
              <a:ea typeface="Arial" charset="0"/>
              <a:cs typeface="Arial" charset="0"/>
            </a:endParaRPr>
          </a:p>
        </p:txBody>
      </p:sp>
      <p:sp>
        <p:nvSpPr>
          <p:cNvPr id="13" name="Rectangle 12">
            <a:extLst>
              <a:ext uri="{FF2B5EF4-FFF2-40B4-BE49-F238E27FC236}">
                <a16:creationId xmlns:a16="http://schemas.microsoft.com/office/drawing/2014/main" id="{ED1F8BCD-BC6F-1546-B1BB-879B6F77B6FC}"/>
              </a:ext>
            </a:extLst>
          </p:cNvPr>
          <p:cNvSpPr/>
          <p:nvPr/>
        </p:nvSpPr>
        <p:spPr>
          <a:xfrm>
            <a:off x="6214651" y="4271901"/>
            <a:ext cx="1253414" cy="1200329"/>
          </a:xfrm>
          <a:prstGeom prst="rect">
            <a:avLst/>
          </a:prstGeom>
        </p:spPr>
        <p:txBody>
          <a:bodyPr wrap="square">
            <a:spAutoFit/>
          </a:bodyPr>
          <a:lstStyle/>
          <a:p>
            <a:pPr algn="ctr"/>
            <a:r>
              <a:rPr lang="en-US" sz="7200" b="1" dirty="0">
                <a:solidFill>
                  <a:schemeClr val="bg1"/>
                </a:solidFill>
                <a:latin typeface="Arial" charset="0"/>
                <a:ea typeface="Arial" charset="0"/>
                <a:cs typeface="Arial" charset="0"/>
              </a:rPr>
              <a:t>3x</a:t>
            </a:r>
            <a:endParaRPr lang="en-US" sz="7200" dirty="0">
              <a:solidFill>
                <a:schemeClr val="bg1"/>
              </a:solidFill>
            </a:endParaRPr>
          </a:p>
        </p:txBody>
      </p:sp>
      <p:sp>
        <p:nvSpPr>
          <p:cNvPr id="15" name="TextBox 14">
            <a:extLst>
              <a:ext uri="{FF2B5EF4-FFF2-40B4-BE49-F238E27FC236}">
                <a16:creationId xmlns:a16="http://schemas.microsoft.com/office/drawing/2014/main" id="{4915DFC5-9156-4680-9FCC-69CA83771FBA}"/>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spTree>
    <p:extLst>
      <p:ext uri="{BB962C8B-B14F-4D97-AF65-F5344CB8AC3E}">
        <p14:creationId xmlns:p14="http://schemas.microsoft.com/office/powerpoint/2010/main" val="257370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1625600"/>
            <a:ext cx="6268720" cy="4933949"/>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F91A5984-9010-644C-87F7-445CB5FD5641}"/>
              </a:ext>
            </a:extLst>
          </p:cNvPr>
          <p:cNvGrpSpPr/>
          <p:nvPr/>
        </p:nvGrpSpPr>
        <p:grpSpPr>
          <a:xfrm>
            <a:off x="37211" y="2654421"/>
            <a:ext cx="6585302" cy="3218537"/>
            <a:chOff x="37211" y="2807373"/>
            <a:chExt cx="6585302" cy="3218537"/>
          </a:xfrm>
        </p:grpSpPr>
        <p:grpSp>
          <p:nvGrpSpPr>
            <p:cNvPr id="33" name="Group 32">
              <a:extLst>
                <a:ext uri="{FF2B5EF4-FFF2-40B4-BE49-F238E27FC236}">
                  <a16:creationId xmlns:a16="http://schemas.microsoft.com/office/drawing/2014/main" id="{A8728704-0C3A-6346-AEEA-F3A3C7E11B33}"/>
                </a:ext>
              </a:extLst>
            </p:cNvPr>
            <p:cNvGrpSpPr/>
            <p:nvPr/>
          </p:nvGrpSpPr>
          <p:grpSpPr>
            <a:xfrm>
              <a:off x="37211" y="2807373"/>
              <a:ext cx="6585302" cy="3149674"/>
              <a:chOff x="37211" y="2807373"/>
              <a:chExt cx="6585302" cy="3149674"/>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11" y="2810375"/>
                <a:ext cx="6585302" cy="3146672"/>
              </a:xfrm>
              <a:prstGeom prst="rect">
                <a:avLst/>
              </a:prstGeom>
            </p:spPr>
          </p:pic>
          <p:pic>
            <p:nvPicPr>
              <p:cNvPr id="29" name="Picture 28">
                <a:extLst>
                  <a:ext uri="{FF2B5EF4-FFF2-40B4-BE49-F238E27FC236}">
                    <a16:creationId xmlns:a16="http://schemas.microsoft.com/office/drawing/2014/main" id="{16E71519-8743-5F47-B4B4-37A2DEAE06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4483" r="49944" b="88895"/>
              <a:stretch/>
            </p:blipFill>
            <p:spPr>
              <a:xfrm>
                <a:off x="3014667" y="2807373"/>
                <a:ext cx="366968" cy="349454"/>
              </a:xfrm>
              <a:prstGeom prst="rect">
                <a:avLst/>
              </a:prstGeom>
            </p:spPr>
          </p:pic>
          <p:pic>
            <p:nvPicPr>
              <p:cNvPr id="32" name="Picture 31">
                <a:extLst>
                  <a:ext uri="{FF2B5EF4-FFF2-40B4-BE49-F238E27FC236}">
                    <a16:creationId xmlns:a16="http://schemas.microsoft.com/office/drawing/2014/main" id="{0E9E3F0E-9514-654A-A841-A65635E733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66563" t="64356" r="27478" b="26952"/>
              <a:stretch/>
            </p:blipFill>
            <p:spPr>
              <a:xfrm>
                <a:off x="4431784" y="4790530"/>
                <a:ext cx="392453" cy="273522"/>
              </a:xfrm>
              <a:prstGeom prst="rect">
                <a:avLst/>
              </a:prstGeom>
            </p:spPr>
          </p:pic>
        </p:grpSp>
        <p:graphicFrame>
          <p:nvGraphicFramePr>
            <p:cNvPr id="3" name="Chart 2">
              <a:extLst>
                <a:ext uri="{FF2B5EF4-FFF2-40B4-BE49-F238E27FC236}">
                  <a16:creationId xmlns:a16="http://schemas.microsoft.com/office/drawing/2014/main" id="{F2ECB42A-74C0-4B46-B41C-49871FA58BD7}"/>
                </a:ext>
              </a:extLst>
            </p:cNvPr>
            <p:cNvGraphicFramePr/>
            <p:nvPr>
              <p:extLst/>
            </p:nvPr>
          </p:nvGraphicFramePr>
          <p:xfrm>
            <a:off x="975360" y="2883084"/>
            <a:ext cx="4714240" cy="3142826"/>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itle 1"/>
          <p:cNvSpPr>
            <a:spLocks noGrp="1"/>
          </p:cNvSpPr>
          <p:nvPr>
            <p:ph type="title"/>
          </p:nvPr>
        </p:nvSpPr>
        <p:spPr>
          <a:xfrm>
            <a:off x="306593" y="667660"/>
            <a:ext cx="8694531" cy="730837"/>
          </a:xfrm>
        </p:spPr>
        <p:txBody>
          <a:bodyPr/>
          <a:lstStyle/>
          <a:p>
            <a:pPr>
              <a:lnSpc>
                <a:spcPct val="100000"/>
              </a:lnSpc>
            </a:pPr>
            <a:r>
              <a:rPr lang="es-ES" sz="2400" dirty="0">
                <a:solidFill>
                  <a:schemeClr val="tx1"/>
                </a:solidFill>
              </a:rPr>
              <a:t>Las aseguradoras y los PBM tienen un gran apalancamiento para mantener bajos los costos de la insulina.</a:t>
            </a:r>
            <a:endParaRPr lang="en-US" sz="2400" dirty="0">
              <a:solidFill>
                <a:schemeClr val="tx1"/>
              </a:solidFill>
            </a:endParaRPr>
          </a:p>
        </p:txBody>
      </p:sp>
      <p:sp>
        <p:nvSpPr>
          <p:cNvPr id="4" name="Content Placeholder 3"/>
          <p:cNvSpPr>
            <a:spLocks noGrp="1"/>
          </p:cNvSpPr>
          <p:nvPr>
            <p:ph idx="20"/>
          </p:nvPr>
        </p:nvSpPr>
        <p:spPr>
          <a:xfrm>
            <a:off x="1" y="2001809"/>
            <a:ext cx="6156959" cy="670234"/>
          </a:xfrm>
        </p:spPr>
        <p:txBody>
          <a:bodyPr/>
          <a:lstStyle/>
          <a:p>
            <a:pPr marL="0" indent="0" algn="ctr">
              <a:spcBef>
                <a:spcPts val="0"/>
              </a:spcBef>
              <a:buNone/>
            </a:pPr>
            <a:r>
              <a:rPr lang="es-ES" spc="-28" dirty="0"/>
              <a:t>El poder de negociación se concentra cada vez más entre</a:t>
            </a:r>
          </a:p>
          <a:p>
            <a:pPr marL="0" indent="0" algn="ctr">
              <a:spcBef>
                <a:spcPts val="0"/>
              </a:spcBef>
              <a:buNone/>
            </a:pPr>
            <a:r>
              <a:rPr lang="es-ES" spc="-28" dirty="0"/>
              <a:t>Menos administradores de beneficios de farmacia (PBM).</a:t>
            </a:r>
          </a:p>
        </p:txBody>
      </p:sp>
      <p:sp>
        <p:nvSpPr>
          <p:cNvPr id="6" name="TextBox 5"/>
          <p:cNvSpPr txBox="1"/>
          <p:nvPr/>
        </p:nvSpPr>
        <p:spPr>
          <a:xfrm>
            <a:off x="88821" y="3920958"/>
            <a:ext cx="1489511" cy="1015663"/>
          </a:xfrm>
          <a:prstGeom prst="rect">
            <a:avLst/>
          </a:prstGeom>
          <a:noFill/>
        </p:spPr>
        <p:txBody>
          <a:bodyPr wrap="none" rtlCol="0">
            <a:spAutoFit/>
          </a:bodyPr>
          <a:lstStyle/>
          <a:p>
            <a:pPr algn="ctr"/>
            <a:r>
              <a:rPr lang="es-ES" sz="1200" dirty="0">
                <a:solidFill>
                  <a:schemeClr val="bg1"/>
                </a:solidFill>
                <a:latin typeface="Arial" charset="0"/>
                <a:ea typeface="Arial" charset="0"/>
                <a:cs typeface="Arial" charset="0"/>
              </a:rPr>
              <a:t>Top 3 de </a:t>
            </a:r>
            <a:br>
              <a:rPr lang="es-ES" sz="1200" dirty="0">
                <a:solidFill>
                  <a:schemeClr val="bg1"/>
                </a:solidFill>
                <a:latin typeface="Arial" charset="0"/>
                <a:ea typeface="Arial" charset="0"/>
                <a:cs typeface="Arial" charset="0"/>
              </a:rPr>
            </a:br>
            <a:r>
              <a:rPr lang="es-ES" sz="1200" dirty="0">
                <a:solidFill>
                  <a:schemeClr val="bg1"/>
                </a:solidFill>
                <a:latin typeface="Arial" charset="0"/>
                <a:ea typeface="Arial" charset="0"/>
                <a:cs typeface="Arial" charset="0"/>
              </a:rPr>
              <a:t>Cuota de Mercado:</a:t>
            </a:r>
          </a:p>
          <a:p>
            <a:pPr algn="ctr"/>
            <a:r>
              <a:rPr lang="en-US" sz="3600" b="1" dirty="0">
                <a:solidFill>
                  <a:schemeClr val="bg1"/>
                </a:solidFill>
                <a:latin typeface="Arial" charset="0"/>
                <a:ea typeface="Arial" charset="0"/>
                <a:cs typeface="Arial" charset="0"/>
              </a:rPr>
              <a:t>76%</a:t>
            </a:r>
            <a:endParaRPr lang="en-US" sz="3600" dirty="0">
              <a:solidFill>
                <a:schemeClr val="bg1"/>
              </a:solidFill>
              <a:latin typeface="Arial" charset="0"/>
              <a:ea typeface="Arial" charset="0"/>
              <a:cs typeface="Arial" charset="0"/>
            </a:endParaRPr>
          </a:p>
        </p:txBody>
      </p:sp>
      <p:sp>
        <p:nvSpPr>
          <p:cNvPr id="7" name="TextBox 6"/>
          <p:cNvSpPr txBox="1"/>
          <p:nvPr/>
        </p:nvSpPr>
        <p:spPr>
          <a:xfrm>
            <a:off x="2403096" y="3376476"/>
            <a:ext cx="490840" cy="276999"/>
          </a:xfrm>
          <a:prstGeom prst="rect">
            <a:avLst/>
          </a:prstGeom>
          <a:noFill/>
        </p:spPr>
        <p:txBody>
          <a:bodyPr wrap="none" rtlCol="0">
            <a:spAutoFit/>
          </a:bodyPr>
          <a:lstStyle/>
          <a:p>
            <a:r>
              <a:rPr lang="en-US" sz="1200" b="1" dirty="0">
                <a:solidFill>
                  <a:schemeClr val="bg1"/>
                </a:solidFill>
                <a:latin typeface="Arial" charset="0"/>
                <a:ea typeface="Arial" charset="0"/>
                <a:cs typeface="Arial" charset="0"/>
              </a:rPr>
              <a:t>23%</a:t>
            </a:r>
          </a:p>
        </p:txBody>
      </p:sp>
      <p:sp>
        <p:nvSpPr>
          <p:cNvPr id="8" name="TextBox 7"/>
          <p:cNvSpPr txBox="1"/>
          <p:nvPr/>
        </p:nvSpPr>
        <p:spPr>
          <a:xfrm>
            <a:off x="2356526" y="4918074"/>
            <a:ext cx="490840" cy="276999"/>
          </a:xfrm>
          <a:prstGeom prst="rect">
            <a:avLst/>
          </a:prstGeom>
          <a:noFill/>
        </p:spPr>
        <p:txBody>
          <a:bodyPr wrap="none" rtlCol="0">
            <a:spAutoFit/>
          </a:bodyPr>
          <a:lstStyle/>
          <a:p>
            <a:r>
              <a:rPr lang="en-US" sz="1200" b="1" dirty="0">
                <a:solidFill>
                  <a:schemeClr val="bg1"/>
                </a:solidFill>
                <a:latin typeface="Arial" charset="0"/>
                <a:ea typeface="Arial" charset="0"/>
                <a:cs typeface="Arial" charset="0"/>
              </a:rPr>
              <a:t>30%</a:t>
            </a:r>
          </a:p>
        </p:txBody>
      </p:sp>
      <p:sp>
        <p:nvSpPr>
          <p:cNvPr id="9" name="TextBox 8"/>
          <p:cNvSpPr txBox="1"/>
          <p:nvPr/>
        </p:nvSpPr>
        <p:spPr>
          <a:xfrm>
            <a:off x="3921784" y="4827636"/>
            <a:ext cx="490840" cy="276999"/>
          </a:xfrm>
          <a:prstGeom prst="rect">
            <a:avLst/>
          </a:prstGeom>
          <a:noFill/>
        </p:spPr>
        <p:txBody>
          <a:bodyPr wrap="none" rtlCol="0">
            <a:spAutoFit/>
          </a:bodyPr>
          <a:lstStyle/>
          <a:p>
            <a:r>
              <a:rPr lang="en-US" sz="1200" b="1" dirty="0">
                <a:solidFill>
                  <a:schemeClr val="bg1"/>
                </a:solidFill>
                <a:latin typeface="Arial" charset="0"/>
                <a:ea typeface="Arial" charset="0"/>
                <a:cs typeface="Arial" charset="0"/>
              </a:rPr>
              <a:t>23%</a:t>
            </a:r>
          </a:p>
        </p:txBody>
      </p:sp>
      <p:sp>
        <p:nvSpPr>
          <p:cNvPr id="10" name="TextBox 9"/>
          <p:cNvSpPr txBox="1"/>
          <p:nvPr/>
        </p:nvSpPr>
        <p:spPr>
          <a:xfrm>
            <a:off x="3870395" y="3452279"/>
            <a:ext cx="490840" cy="276999"/>
          </a:xfrm>
          <a:prstGeom prst="rect">
            <a:avLst/>
          </a:prstGeom>
          <a:noFill/>
        </p:spPr>
        <p:txBody>
          <a:bodyPr wrap="none" rtlCol="0">
            <a:spAutoFit/>
          </a:bodyPr>
          <a:lstStyle/>
          <a:p>
            <a:r>
              <a:rPr lang="en-US" sz="1200" b="1" dirty="0">
                <a:solidFill>
                  <a:schemeClr val="bg1"/>
                </a:solidFill>
                <a:latin typeface="Arial" charset="0"/>
                <a:ea typeface="Arial" charset="0"/>
                <a:cs typeface="Arial" charset="0"/>
              </a:rPr>
              <a:t>24%</a:t>
            </a:r>
          </a:p>
        </p:txBody>
      </p:sp>
      <p:sp>
        <p:nvSpPr>
          <p:cNvPr id="12" name="TextBox 11"/>
          <p:cNvSpPr txBox="1"/>
          <p:nvPr/>
        </p:nvSpPr>
        <p:spPr>
          <a:xfrm>
            <a:off x="4537452" y="5503493"/>
            <a:ext cx="1663544" cy="808170"/>
          </a:xfrm>
          <a:prstGeom prst="rect">
            <a:avLst/>
          </a:prstGeom>
          <a:noFill/>
        </p:spPr>
        <p:txBody>
          <a:bodyPr wrap="square" rtlCol="0">
            <a:spAutoFit/>
          </a:bodyPr>
          <a:lstStyle/>
          <a:p>
            <a:pPr>
              <a:lnSpc>
                <a:spcPct val="150000"/>
              </a:lnSpc>
            </a:pPr>
            <a:r>
              <a:rPr lang="en-US" sz="800" dirty="0">
                <a:solidFill>
                  <a:schemeClr val="bg1"/>
                </a:solidFill>
              </a:rPr>
              <a:t>OptumRx (UnitedHealthGroup)</a:t>
            </a:r>
            <a:endParaRPr lang="en-US" sz="800" dirty="0">
              <a:solidFill>
                <a:schemeClr val="bg1"/>
              </a:solidFill>
              <a:latin typeface="Arial" charset="0"/>
              <a:ea typeface="Arial" charset="0"/>
              <a:cs typeface="Arial" charset="0"/>
            </a:endParaRPr>
          </a:p>
          <a:p>
            <a:pPr>
              <a:lnSpc>
                <a:spcPct val="150000"/>
              </a:lnSpc>
            </a:pPr>
            <a:r>
              <a:rPr lang="en-US" sz="800" dirty="0">
                <a:solidFill>
                  <a:schemeClr val="bg1"/>
                </a:solidFill>
                <a:latin typeface="Arial" charset="0"/>
                <a:ea typeface="Arial" charset="0"/>
                <a:cs typeface="Arial" charset="0"/>
              </a:rPr>
              <a:t>CVS Health (Caremark)</a:t>
            </a:r>
          </a:p>
          <a:p>
            <a:pPr>
              <a:lnSpc>
                <a:spcPct val="150000"/>
              </a:lnSpc>
            </a:pPr>
            <a:r>
              <a:rPr lang="en-US" sz="800" dirty="0">
                <a:solidFill>
                  <a:schemeClr val="bg1"/>
                </a:solidFill>
                <a:latin typeface="Arial" charset="0"/>
                <a:ea typeface="Arial" charset="0"/>
                <a:cs typeface="Arial" charset="0"/>
              </a:rPr>
              <a:t>Express Scripts</a:t>
            </a:r>
          </a:p>
          <a:p>
            <a:pPr>
              <a:lnSpc>
                <a:spcPct val="150000"/>
              </a:lnSpc>
            </a:pPr>
            <a:r>
              <a:rPr lang="en-US" sz="800" dirty="0">
                <a:solidFill>
                  <a:schemeClr val="bg1"/>
                </a:solidFill>
                <a:latin typeface="Arial" charset="0"/>
                <a:ea typeface="Arial" charset="0"/>
                <a:cs typeface="Arial" charset="0"/>
              </a:rPr>
              <a:t>All Other</a:t>
            </a:r>
          </a:p>
        </p:txBody>
      </p:sp>
      <p:sp>
        <p:nvSpPr>
          <p:cNvPr id="24" name="Rectangle 23">
            <a:extLst>
              <a:ext uri="{FF2B5EF4-FFF2-40B4-BE49-F238E27FC236}">
                <a16:creationId xmlns:a16="http://schemas.microsoft.com/office/drawing/2014/main" id="{3E7F85E8-BD80-4C4C-A262-20A757410F38}"/>
              </a:ext>
            </a:extLst>
          </p:cNvPr>
          <p:cNvSpPr/>
          <p:nvPr/>
        </p:nvSpPr>
        <p:spPr>
          <a:xfrm>
            <a:off x="4433041" y="5588939"/>
            <a:ext cx="123669" cy="123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88DD292-0A8E-BA4D-9C9D-8A649AF65F47}"/>
              </a:ext>
            </a:extLst>
          </p:cNvPr>
          <p:cNvSpPr/>
          <p:nvPr/>
        </p:nvSpPr>
        <p:spPr>
          <a:xfrm>
            <a:off x="4433041" y="5768821"/>
            <a:ext cx="123669" cy="1236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E8F542D-467B-D844-9C6A-FC61BE47BA6C}"/>
              </a:ext>
            </a:extLst>
          </p:cNvPr>
          <p:cNvSpPr/>
          <p:nvPr/>
        </p:nvSpPr>
        <p:spPr>
          <a:xfrm>
            <a:off x="4433041" y="5948703"/>
            <a:ext cx="123669" cy="1236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DF53BCB-49EB-9544-A790-30BC197F2B59}"/>
              </a:ext>
            </a:extLst>
          </p:cNvPr>
          <p:cNvSpPr/>
          <p:nvPr/>
        </p:nvSpPr>
        <p:spPr>
          <a:xfrm>
            <a:off x="4433041" y="6136080"/>
            <a:ext cx="123669" cy="1236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D012856-EDE0-A24F-9B37-4BBB7E99DD9E}"/>
              </a:ext>
            </a:extLst>
          </p:cNvPr>
          <p:cNvSpPr/>
          <p:nvPr/>
        </p:nvSpPr>
        <p:spPr>
          <a:xfrm>
            <a:off x="232312" y="6374926"/>
            <a:ext cx="1750800" cy="184666"/>
          </a:xfrm>
          <a:prstGeom prst="rect">
            <a:avLst/>
          </a:prstGeom>
        </p:spPr>
        <p:txBody>
          <a:bodyPr wrap="none">
            <a:spAutoFit/>
          </a:bodyPr>
          <a:lstStyle/>
          <a:p>
            <a:pPr lvl="0"/>
            <a:r>
              <a:rPr lang="en-US" sz="600" dirty="0">
                <a:solidFill>
                  <a:srgbClr val="FFFFFF"/>
                </a:solidFill>
                <a:latin typeface="Arial" charset="0"/>
                <a:ea typeface="Arial" charset="0"/>
                <a:cs typeface="Arial" charset="0"/>
              </a:rPr>
              <a:t>Source: Drug Channels Institute, March 2019.</a:t>
            </a:r>
          </a:p>
        </p:txBody>
      </p:sp>
      <p:sp>
        <p:nvSpPr>
          <p:cNvPr id="35" name="TextBox 34">
            <a:extLst>
              <a:ext uri="{FF2B5EF4-FFF2-40B4-BE49-F238E27FC236}">
                <a16:creationId xmlns:a16="http://schemas.microsoft.com/office/drawing/2014/main" id="{96B23CBD-018A-4E47-AED7-E7340AE51A90}"/>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grpSp>
        <p:nvGrpSpPr>
          <p:cNvPr id="36" name="Group 35">
            <a:extLst>
              <a:ext uri="{FF2B5EF4-FFF2-40B4-BE49-F238E27FC236}">
                <a16:creationId xmlns:a16="http://schemas.microsoft.com/office/drawing/2014/main" id="{490831DD-5384-4621-B438-84298E4F2206}"/>
              </a:ext>
            </a:extLst>
          </p:cNvPr>
          <p:cNvGrpSpPr/>
          <p:nvPr/>
        </p:nvGrpSpPr>
        <p:grpSpPr>
          <a:xfrm>
            <a:off x="6458101" y="2096513"/>
            <a:ext cx="2383570" cy="4039567"/>
            <a:chOff x="6548640" y="2460384"/>
            <a:chExt cx="2383570" cy="4039567"/>
          </a:xfrm>
        </p:grpSpPr>
        <p:sp>
          <p:nvSpPr>
            <p:cNvPr id="37" name="Rectangle 36">
              <a:extLst>
                <a:ext uri="{FF2B5EF4-FFF2-40B4-BE49-F238E27FC236}">
                  <a16:creationId xmlns:a16="http://schemas.microsoft.com/office/drawing/2014/main" id="{6D03E43A-0F0F-43CA-8332-D40F7176819A}"/>
                </a:ext>
              </a:extLst>
            </p:cNvPr>
            <p:cNvSpPr/>
            <p:nvPr/>
          </p:nvSpPr>
          <p:spPr>
            <a:xfrm>
              <a:off x="6548640" y="2460384"/>
              <a:ext cx="2322711" cy="4039567"/>
            </a:xfrm>
            <a:prstGeom prst="rect">
              <a:avLst/>
            </a:prstGeom>
          </p:spPr>
          <p:txBody>
            <a:bodyPr wrap="square">
              <a:spAutoFit/>
            </a:bodyPr>
            <a:lstStyle/>
            <a:p>
              <a:r>
                <a:rPr lang="en-US" b="1" dirty="0">
                  <a:solidFill>
                    <a:schemeClr val="accent2"/>
                  </a:solidFill>
                  <a:latin typeface="Arial" charset="0"/>
                  <a:ea typeface="Arial" charset="0"/>
                  <a:cs typeface="Arial" charset="0"/>
                </a:rPr>
                <a:t>Las </a:t>
              </a:r>
              <a:r>
                <a:rPr lang="en-US" b="1" dirty="0" err="1">
                  <a:solidFill>
                    <a:schemeClr val="accent2"/>
                  </a:solidFill>
                  <a:latin typeface="Arial" charset="0"/>
                  <a:ea typeface="Arial" charset="0"/>
                  <a:cs typeface="Arial" charset="0"/>
                </a:rPr>
                <a:t>aseguradoras</a:t>
              </a:r>
              <a:r>
                <a:rPr lang="en-US" b="1" dirty="0">
                  <a:solidFill>
                    <a:schemeClr val="accent2"/>
                  </a:solidFill>
                  <a:latin typeface="Arial" charset="0"/>
                  <a:ea typeface="Arial" charset="0"/>
                  <a:cs typeface="Arial" charset="0"/>
                </a:rPr>
                <a:t> </a:t>
              </a:r>
              <a:r>
                <a:rPr lang="en-US" b="1" dirty="0" err="1">
                  <a:solidFill>
                    <a:schemeClr val="accent2"/>
                  </a:solidFill>
                  <a:latin typeface="Arial" charset="0"/>
                  <a:ea typeface="Arial" charset="0"/>
                  <a:cs typeface="Arial" charset="0"/>
                </a:rPr>
                <a:t>determinan</a:t>
              </a:r>
              <a:r>
                <a:rPr lang="en-US" b="1" dirty="0">
                  <a:solidFill>
                    <a:schemeClr val="accent2"/>
                  </a:solidFill>
                  <a:latin typeface="Arial" charset="0"/>
                  <a:ea typeface="Arial" charset="0"/>
                  <a:cs typeface="Arial" charset="0"/>
                </a:rPr>
                <a:t>:</a:t>
              </a:r>
            </a:p>
            <a:p>
              <a:endParaRPr lang="en-US" sz="800" dirty="0">
                <a:solidFill>
                  <a:schemeClr val="accent2"/>
                </a:solidFill>
                <a:latin typeface="Arial" charset="0"/>
                <a:ea typeface="Arial" charset="0"/>
                <a:cs typeface="Arial" charset="0"/>
              </a:endParaRPr>
            </a:p>
            <a:p>
              <a:pPr>
                <a:spcAft>
                  <a:spcPts val="300"/>
                </a:spcAft>
              </a:pPr>
              <a:r>
                <a:rPr lang="en-US" sz="1300" b="1" dirty="0">
                  <a:solidFill>
                    <a:schemeClr val="accent2"/>
                  </a:solidFill>
                  <a:latin typeface="Arial" charset="0"/>
                  <a:ea typeface="Arial" charset="0"/>
                  <a:cs typeface="Arial" charset="0"/>
                </a:rPr>
                <a:t>FORMULARIO</a:t>
              </a:r>
              <a:br>
                <a:rPr lang="en-US" sz="1300" b="1" dirty="0">
                  <a:solidFill>
                    <a:srgbClr val="BDCB1F"/>
                  </a:solidFill>
                  <a:latin typeface="Arial" charset="0"/>
                  <a:ea typeface="Arial" charset="0"/>
                  <a:cs typeface="Arial" charset="0"/>
                </a:rPr>
              </a:br>
              <a:r>
                <a:rPr lang="es-ES" sz="1200" dirty="0">
                  <a:solidFill>
                    <a:prstClr val="white"/>
                  </a:solidFill>
                  <a:latin typeface="Arial" charset="0"/>
                  <a:ea typeface="Arial" charset="0"/>
                  <a:cs typeface="Arial" charset="0"/>
                </a:rPr>
                <a:t>sí un medicamento está cubierto</a:t>
              </a:r>
              <a:endParaRPr lang="en-US" sz="1200" dirty="0">
                <a:solidFill>
                  <a:prstClr val="white"/>
                </a:solidFill>
                <a:latin typeface="Arial" charset="0"/>
                <a:ea typeface="Arial" charset="0"/>
                <a:cs typeface="Arial" charset="0"/>
              </a:endParaRPr>
            </a:p>
            <a:p>
              <a:pPr>
                <a:spcAft>
                  <a:spcPts val="300"/>
                </a:spcAft>
              </a:pPr>
              <a:endParaRPr lang="en-US" sz="1300" dirty="0">
                <a:solidFill>
                  <a:prstClr val="white"/>
                </a:solidFill>
                <a:latin typeface="Arial" charset="0"/>
                <a:ea typeface="Arial" charset="0"/>
                <a:cs typeface="Arial" charset="0"/>
              </a:endParaRPr>
            </a:p>
            <a:p>
              <a:pPr>
                <a:spcAft>
                  <a:spcPts val="300"/>
                </a:spcAft>
              </a:pPr>
              <a:r>
                <a:rPr lang="en-US" sz="1300" b="1" dirty="0">
                  <a:solidFill>
                    <a:schemeClr val="accent2"/>
                  </a:solidFill>
                  <a:latin typeface="Arial" charset="0"/>
                  <a:ea typeface="Arial" charset="0"/>
                  <a:cs typeface="Arial" charset="0"/>
                </a:rPr>
                <a:t>COLOCACIÓN DE NIVEL</a:t>
              </a:r>
              <a:br>
                <a:rPr lang="en-US" sz="1300" b="1" dirty="0">
                  <a:solidFill>
                    <a:srgbClr val="BDCB1F"/>
                  </a:solidFill>
                  <a:latin typeface="Arial" charset="0"/>
                  <a:ea typeface="Arial" charset="0"/>
                  <a:cs typeface="Arial" charset="0"/>
                </a:rPr>
              </a:br>
              <a:r>
                <a:rPr lang="en-US" sz="1200" dirty="0" err="1">
                  <a:solidFill>
                    <a:prstClr val="white"/>
                  </a:solidFill>
                  <a:latin typeface="Arial" charset="0"/>
                  <a:ea typeface="Arial" charset="0"/>
                  <a:cs typeface="Arial" charset="0"/>
                </a:rPr>
                <a:t>costo</a:t>
              </a:r>
              <a:r>
                <a:rPr lang="en-US" sz="1200" dirty="0">
                  <a:solidFill>
                    <a:prstClr val="white"/>
                  </a:solidFill>
                  <a:latin typeface="Arial" charset="0"/>
                  <a:ea typeface="Arial" charset="0"/>
                  <a:cs typeface="Arial" charset="0"/>
                </a:rPr>
                <a:t> </a:t>
              </a:r>
              <a:r>
                <a:rPr lang="en-US" sz="1200" dirty="0" err="1">
                  <a:solidFill>
                    <a:prstClr val="white"/>
                  </a:solidFill>
                  <a:latin typeface="Arial" charset="0"/>
                  <a:ea typeface="Arial" charset="0"/>
                  <a:cs typeface="Arial" charset="0"/>
                </a:rPr>
                <a:t>compartido</a:t>
              </a:r>
              <a:r>
                <a:rPr lang="en-US" sz="1200" dirty="0">
                  <a:solidFill>
                    <a:prstClr val="white"/>
                  </a:solidFill>
                  <a:latin typeface="Arial" charset="0"/>
                  <a:ea typeface="Arial" charset="0"/>
                  <a:cs typeface="Arial" charset="0"/>
                </a:rPr>
                <a:t> del </a:t>
              </a:r>
              <a:r>
                <a:rPr lang="en-US" sz="1200" dirty="0" err="1">
                  <a:solidFill>
                    <a:prstClr val="white"/>
                  </a:solidFill>
                  <a:latin typeface="Arial" charset="0"/>
                  <a:ea typeface="Arial" charset="0"/>
                  <a:cs typeface="Arial" charset="0"/>
                </a:rPr>
                <a:t>paciente</a:t>
              </a:r>
              <a:endParaRPr lang="en-US" sz="1200" dirty="0">
                <a:solidFill>
                  <a:prstClr val="white"/>
                </a:solidFill>
                <a:latin typeface="Arial" charset="0"/>
                <a:ea typeface="Arial" charset="0"/>
                <a:cs typeface="Arial" charset="0"/>
              </a:endParaRPr>
            </a:p>
            <a:p>
              <a:pPr>
                <a:spcAft>
                  <a:spcPts val="300"/>
                </a:spcAft>
              </a:pPr>
              <a:endParaRPr lang="en-US" sz="1300" dirty="0">
                <a:solidFill>
                  <a:prstClr val="white"/>
                </a:solidFill>
                <a:latin typeface="Arial" charset="0"/>
                <a:ea typeface="Arial" charset="0"/>
                <a:cs typeface="Arial" charset="0"/>
              </a:endParaRPr>
            </a:p>
            <a:p>
              <a:pPr>
                <a:spcAft>
                  <a:spcPts val="300"/>
                </a:spcAft>
              </a:pPr>
              <a:r>
                <a:rPr lang="en-US" sz="1300" b="1" dirty="0">
                  <a:solidFill>
                    <a:schemeClr val="accent2"/>
                  </a:solidFill>
                  <a:latin typeface="Arial" charset="0"/>
                  <a:ea typeface="Arial" charset="0"/>
                  <a:cs typeface="Arial" charset="0"/>
                </a:rPr>
                <a:t>ACCESIBILIDAD</a:t>
              </a:r>
              <a:br>
                <a:rPr lang="en-US" sz="1300" b="1" dirty="0">
                  <a:solidFill>
                    <a:srgbClr val="BDCB1F"/>
                  </a:solidFill>
                  <a:latin typeface="Arial" charset="0"/>
                  <a:ea typeface="Arial" charset="0"/>
                  <a:cs typeface="Arial" charset="0"/>
                </a:rPr>
              </a:br>
              <a:r>
                <a:rPr lang="es-ES" sz="1200" dirty="0">
                  <a:solidFill>
                    <a:prstClr val="white"/>
                  </a:solidFill>
                  <a:latin typeface="Arial" charset="0"/>
                  <a:ea typeface="Arial" charset="0"/>
                  <a:cs typeface="Arial" charset="0"/>
                </a:rPr>
                <a:t>gestión de utilización a través de autorización previa o fallos primero</a:t>
              </a:r>
              <a:endParaRPr lang="en-US" sz="1200" dirty="0">
                <a:solidFill>
                  <a:prstClr val="white"/>
                </a:solidFill>
                <a:latin typeface="Arial" charset="0"/>
                <a:ea typeface="Arial" charset="0"/>
                <a:cs typeface="Arial" charset="0"/>
              </a:endParaRPr>
            </a:p>
            <a:p>
              <a:endParaRPr lang="en-US" sz="1300" dirty="0">
                <a:solidFill>
                  <a:prstClr val="white"/>
                </a:solidFill>
                <a:latin typeface="Arial" charset="0"/>
                <a:ea typeface="Arial" charset="0"/>
                <a:cs typeface="Arial" charset="0"/>
              </a:endParaRPr>
            </a:p>
            <a:p>
              <a:pPr>
                <a:spcAft>
                  <a:spcPts val="300"/>
                </a:spcAft>
              </a:pPr>
              <a:r>
                <a:rPr lang="en-US" sz="1300" b="1" dirty="0">
                  <a:solidFill>
                    <a:schemeClr val="accent2"/>
                  </a:solidFill>
                  <a:latin typeface="Arial" charset="0"/>
                  <a:ea typeface="Arial" charset="0"/>
                  <a:cs typeface="Arial" charset="0"/>
                </a:rPr>
                <a:t>INCENTIVOS DE PROVEEDORES</a:t>
              </a:r>
              <a:br>
                <a:rPr lang="en-US" sz="1300" b="1" dirty="0">
                  <a:solidFill>
                    <a:srgbClr val="BDCB1F"/>
                  </a:solidFill>
                  <a:latin typeface="Arial" charset="0"/>
                  <a:ea typeface="Arial" charset="0"/>
                  <a:cs typeface="Arial" charset="0"/>
                </a:rPr>
              </a:br>
              <a:r>
                <a:rPr lang="es-ES" sz="1200" dirty="0">
                  <a:solidFill>
                    <a:prstClr val="white"/>
                  </a:solidFill>
                  <a:latin typeface="Arial" charset="0"/>
                  <a:ea typeface="Arial" charset="0"/>
                  <a:cs typeface="Arial" charset="0"/>
                </a:rPr>
                <a:t>pautas y vías de tratamiento preferidas</a:t>
              </a:r>
              <a:endParaRPr lang="en-US" sz="1200" dirty="0">
                <a:solidFill>
                  <a:prstClr val="white"/>
                </a:solidFill>
                <a:latin typeface="Arial" charset="0"/>
                <a:ea typeface="Arial" charset="0"/>
                <a:cs typeface="Arial" charset="0"/>
              </a:endParaRPr>
            </a:p>
          </p:txBody>
        </p:sp>
        <p:grpSp>
          <p:nvGrpSpPr>
            <p:cNvPr id="38" name="Group 37">
              <a:extLst>
                <a:ext uri="{FF2B5EF4-FFF2-40B4-BE49-F238E27FC236}">
                  <a16:creationId xmlns:a16="http://schemas.microsoft.com/office/drawing/2014/main" id="{397C9EC7-D839-42BB-AB79-4A42AC465BBA}"/>
                </a:ext>
              </a:extLst>
            </p:cNvPr>
            <p:cNvGrpSpPr/>
            <p:nvPr/>
          </p:nvGrpSpPr>
          <p:grpSpPr>
            <a:xfrm>
              <a:off x="6613081" y="3871034"/>
              <a:ext cx="2319129" cy="1673757"/>
              <a:chOff x="6555931" y="4489470"/>
              <a:chExt cx="2319129" cy="1673757"/>
            </a:xfrm>
          </p:grpSpPr>
          <p:cxnSp>
            <p:nvCxnSpPr>
              <p:cNvPr id="39" name="Straight Connector 38">
                <a:extLst>
                  <a:ext uri="{FF2B5EF4-FFF2-40B4-BE49-F238E27FC236}">
                    <a16:creationId xmlns:a16="http://schemas.microsoft.com/office/drawing/2014/main" id="{B90D8AB5-B4D6-4410-9A15-D99DC45EB55F}"/>
                  </a:ext>
                </a:extLst>
              </p:cNvPr>
              <p:cNvCxnSpPr/>
              <p:nvPr/>
            </p:nvCxnSpPr>
            <p:spPr>
              <a:xfrm>
                <a:off x="6555931" y="4489470"/>
                <a:ext cx="2319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403A48-6E1C-4BE5-8BD7-11959B2B253C}"/>
                  </a:ext>
                </a:extLst>
              </p:cNvPr>
              <p:cNvCxnSpPr/>
              <p:nvPr/>
            </p:nvCxnSpPr>
            <p:spPr>
              <a:xfrm>
                <a:off x="6555931" y="5143742"/>
                <a:ext cx="2319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8600BF6-6AFA-48A9-8DD9-89DFA49B5314}"/>
                  </a:ext>
                </a:extLst>
              </p:cNvPr>
              <p:cNvCxnSpPr/>
              <p:nvPr/>
            </p:nvCxnSpPr>
            <p:spPr>
              <a:xfrm>
                <a:off x="6555931" y="6163227"/>
                <a:ext cx="231912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56077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668253" y="1743076"/>
            <a:ext cx="4475747" cy="11605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986447" y="1743076"/>
            <a:ext cx="3867940" cy="1160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a:latin typeface="Arial" charset="0"/>
                <a:ea typeface="Arial" charset="0"/>
                <a:cs typeface="Arial" charset="0"/>
              </a:rPr>
              <a:t>El costo compartido para casi 1 de cada 5 recetas de marca se basa en el precio de lista</a:t>
            </a:r>
            <a:endParaRPr lang="en-US" sz="1600" b="1" dirty="0">
              <a:latin typeface="Arial" charset="0"/>
              <a:ea typeface="Arial" charset="0"/>
              <a:cs typeface="Arial" charset="0"/>
            </a:endParaRPr>
          </a:p>
        </p:txBody>
      </p:sp>
      <p:sp>
        <p:nvSpPr>
          <p:cNvPr id="21" name="Rectangle 20"/>
          <p:cNvSpPr/>
          <p:nvPr/>
        </p:nvSpPr>
        <p:spPr>
          <a:xfrm>
            <a:off x="0" y="1743076"/>
            <a:ext cx="4668253" cy="1160546"/>
          </a:xfrm>
          <a:prstGeom prst="rect">
            <a:avLst/>
          </a:prstGeom>
          <a:solidFill>
            <a:srgbClr val="19AF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283427" y="1782493"/>
            <a:ext cx="4118741" cy="1051403"/>
          </a:xfrm>
        </p:spPr>
        <p:txBody>
          <a:bodyPr/>
          <a:lstStyle/>
          <a:p>
            <a:pPr marL="0" indent="0" algn="ctr">
              <a:buNone/>
            </a:pPr>
            <a:r>
              <a:rPr lang="es-ES" sz="1600" b="1" dirty="0">
                <a:solidFill>
                  <a:schemeClr val="bg1"/>
                </a:solidFill>
              </a:rPr>
              <a:t>Más de la mitad de los gastos de bolsillo de los pacientes con seguro comercial para medicamentos de marca se basa en el precio de lista completo</a:t>
            </a:r>
            <a:endParaRPr lang="en-US" sz="1600" b="1" dirty="0">
              <a:solidFill>
                <a:schemeClr val="bg1"/>
              </a:solidFill>
            </a:endParaRPr>
          </a:p>
        </p:txBody>
      </p:sp>
      <p:sp>
        <p:nvSpPr>
          <p:cNvPr id="3" name="Title 2"/>
          <p:cNvSpPr>
            <a:spLocks noGrp="1"/>
          </p:cNvSpPr>
          <p:nvPr>
            <p:ph type="title"/>
          </p:nvPr>
        </p:nvSpPr>
        <p:spPr>
          <a:xfrm>
            <a:off x="306592" y="667659"/>
            <a:ext cx="7865858" cy="730837"/>
          </a:xfrm>
        </p:spPr>
        <p:txBody>
          <a:bodyPr/>
          <a:lstStyle/>
          <a:p>
            <a:pPr>
              <a:lnSpc>
                <a:spcPct val="100000"/>
              </a:lnSpc>
            </a:pPr>
            <a:r>
              <a:rPr lang="es-ES" sz="2400" dirty="0">
                <a:solidFill>
                  <a:schemeClr val="tx1"/>
                </a:solidFill>
              </a:rPr>
              <a:t>Los ahorros negociados a menudo no se comparten con los pacientes.</a:t>
            </a:r>
            <a:endParaRPr lang="en-US" sz="2400" dirty="0"/>
          </a:p>
        </p:txBody>
      </p:sp>
      <p:sp>
        <p:nvSpPr>
          <p:cNvPr id="4" name="Content Placeholder 1"/>
          <p:cNvSpPr txBox="1">
            <a:spLocks/>
          </p:cNvSpPr>
          <p:nvPr/>
        </p:nvSpPr>
        <p:spPr>
          <a:xfrm>
            <a:off x="5018564" y="2085975"/>
            <a:ext cx="4125436" cy="8176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1800" kern="1200">
                <a:solidFill>
                  <a:schemeClr val="bg1">
                    <a:lumMod val="50000"/>
                  </a:schemeClr>
                </a:solidFill>
                <a:latin typeface="Arial" charset="0"/>
                <a:ea typeface="Arial" charset="0"/>
                <a:cs typeface="Arial" charset="0"/>
              </a:defRPr>
            </a:lvl1pPr>
            <a:lvl2pPr marL="457200" indent="-228600" algn="l" defTabSz="914400" rtl="0" eaLnBrk="1" latinLnBrk="0" hangingPunct="1">
              <a:lnSpc>
                <a:spcPct val="100000"/>
              </a:lnSpc>
              <a:spcBef>
                <a:spcPts val="600"/>
              </a:spcBef>
              <a:buFont typeface="Arial" panose="020B0604020202020204" pitchFamily="34" charset="0"/>
              <a:buChar char="•"/>
              <a:defRPr sz="1800" kern="1200">
                <a:solidFill>
                  <a:schemeClr val="bg1">
                    <a:lumMod val="50000"/>
                  </a:schemeClr>
                </a:solidFill>
                <a:latin typeface="Arial" charset="0"/>
                <a:ea typeface="Arial" charset="0"/>
                <a:cs typeface="Arial" charset="0"/>
              </a:defRPr>
            </a:lvl2pPr>
            <a:lvl3pPr marL="685800" indent="-228600" algn="l" defTabSz="914400" rtl="0" eaLnBrk="1" latinLnBrk="0" hangingPunct="1">
              <a:lnSpc>
                <a:spcPct val="100000"/>
              </a:lnSpc>
              <a:spcBef>
                <a:spcPts val="600"/>
              </a:spcBef>
              <a:buFont typeface="Arial" panose="020B0604020202020204" pitchFamily="34" charset="0"/>
              <a:buChar char="•"/>
              <a:defRPr sz="1800" kern="1200">
                <a:solidFill>
                  <a:schemeClr val="bg1">
                    <a:lumMod val="50000"/>
                  </a:schemeClr>
                </a:solidFill>
                <a:latin typeface="Arial" charset="0"/>
                <a:ea typeface="Arial" charset="0"/>
                <a:cs typeface="Arial" charset="0"/>
              </a:defRPr>
            </a:lvl3pPr>
            <a:lvl4pPr marL="914400" indent="-228600" algn="l" defTabSz="914400" rtl="0" eaLnBrk="1" latinLnBrk="0" hangingPunct="1">
              <a:lnSpc>
                <a:spcPct val="100000"/>
              </a:lnSpc>
              <a:spcBef>
                <a:spcPts val="600"/>
              </a:spcBef>
              <a:buFont typeface="Arial" panose="020B0604020202020204" pitchFamily="34" charset="0"/>
              <a:buChar char="•"/>
              <a:defRPr sz="1800" kern="1200">
                <a:solidFill>
                  <a:schemeClr val="bg1">
                    <a:lumMod val="50000"/>
                  </a:schemeClr>
                </a:solidFill>
                <a:latin typeface="Arial" charset="0"/>
                <a:ea typeface="Arial" charset="0"/>
                <a:cs typeface="Arial" charset="0"/>
              </a:defRPr>
            </a:lvl4pPr>
            <a:lvl5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5714">
              <a:buNone/>
            </a:pPr>
            <a:endParaRPr lang="en-US" sz="1600" dirty="0">
              <a:solidFill>
                <a:schemeClr val="bg1"/>
              </a:solidFill>
            </a:endParaRPr>
          </a:p>
        </p:txBody>
      </p:sp>
      <p:pic>
        <p:nvPicPr>
          <p:cNvPr id="5" name="Picture 4"/>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5911418" y="3619393"/>
            <a:ext cx="603192" cy="1011820"/>
          </a:xfrm>
          <a:prstGeom prst="rect">
            <a:avLst/>
          </a:prstGeom>
        </p:spPr>
      </p:pic>
      <p:pic>
        <p:nvPicPr>
          <p:cNvPr id="6" name="Picture 5"/>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604531" y="3611290"/>
            <a:ext cx="603192" cy="1011820"/>
          </a:xfrm>
          <a:prstGeom prst="rect">
            <a:avLst/>
          </a:prstGeom>
        </p:spPr>
      </p:pic>
      <p:pic>
        <p:nvPicPr>
          <p:cNvPr id="7" name="Picture 6"/>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7297644" y="3611290"/>
            <a:ext cx="603192" cy="1011820"/>
          </a:xfrm>
          <a:prstGeom prst="rect">
            <a:avLst/>
          </a:prstGeom>
        </p:spPr>
      </p:pic>
      <p:pic>
        <p:nvPicPr>
          <p:cNvPr id="8" name="Picture 7"/>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227302" y="4737150"/>
            <a:ext cx="603192" cy="1011820"/>
          </a:xfrm>
          <a:prstGeom prst="rect">
            <a:avLst/>
          </a:prstGeom>
        </p:spPr>
      </p:pic>
      <p:pic>
        <p:nvPicPr>
          <p:cNvPr id="9" name="Picture 8"/>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920417" y="4737150"/>
            <a:ext cx="603192" cy="1011820"/>
          </a:xfrm>
          <a:prstGeom prst="rect">
            <a:avLst/>
          </a:prstGeom>
        </p:spPr>
      </p:pic>
      <p:cxnSp>
        <p:nvCxnSpPr>
          <p:cNvPr id="20" name="Straight Connector 19"/>
          <p:cNvCxnSpPr/>
          <p:nvPr/>
        </p:nvCxnSpPr>
        <p:spPr>
          <a:xfrm>
            <a:off x="4668253" y="2984884"/>
            <a:ext cx="0" cy="33050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Chart 33">
            <a:extLst>
              <a:ext uri="{FF2B5EF4-FFF2-40B4-BE49-F238E27FC236}">
                <a16:creationId xmlns:a16="http://schemas.microsoft.com/office/drawing/2014/main" id="{1F575775-FA6D-2E49-B3BF-B4FECD8B1A78}"/>
              </a:ext>
            </a:extLst>
          </p:cNvPr>
          <p:cNvGraphicFramePr/>
          <p:nvPr>
            <p:extLst>
              <p:ext uri="{D42A27DB-BD31-4B8C-83A1-F6EECF244321}">
                <p14:modId xmlns:p14="http://schemas.microsoft.com/office/powerpoint/2010/main" val="1076499763"/>
              </p:ext>
            </p:extLst>
          </p:nvPr>
        </p:nvGraphicFramePr>
        <p:xfrm>
          <a:off x="1293424" y="2384225"/>
          <a:ext cx="3446628" cy="4458198"/>
        </p:xfrm>
        <a:graphic>
          <a:graphicData uri="http://schemas.openxmlformats.org/drawingml/2006/chart">
            <c:chart xmlns:c="http://schemas.openxmlformats.org/drawingml/2006/chart" xmlns:r="http://schemas.openxmlformats.org/officeDocument/2006/relationships" r:id="rId3"/>
          </a:graphicData>
        </a:graphic>
      </p:graphicFrame>
      <p:sp>
        <p:nvSpPr>
          <p:cNvPr id="35" name="Arc 34">
            <a:extLst>
              <a:ext uri="{FF2B5EF4-FFF2-40B4-BE49-F238E27FC236}">
                <a16:creationId xmlns:a16="http://schemas.microsoft.com/office/drawing/2014/main" id="{ED2D51F1-7910-4240-924E-710C8AC7727E}"/>
              </a:ext>
            </a:extLst>
          </p:cNvPr>
          <p:cNvSpPr/>
          <p:nvPr/>
        </p:nvSpPr>
        <p:spPr>
          <a:xfrm rot="10010782">
            <a:off x="1652938" y="3236431"/>
            <a:ext cx="2714557" cy="2759689"/>
          </a:xfrm>
          <a:prstGeom prst="arc">
            <a:avLst>
              <a:gd name="adj1" fmla="val 15752211"/>
              <a:gd name="adj2" fmla="val 6227924"/>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lIns="64005" tIns="32003" rIns="64005" bIns="32003" rtlCol="0" anchor="ctr"/>
          <a:lstStyle/>
          <a:p>
            <a:pPr algn="ctr" defTabSz="455714"/>
            <a:r>
              <a:rPr lang="en-US" dirty="0">
                <a:solidFill>
                  <a:srgbClr val="1F324A"/>
                </a:solidFill>
              </a:rPr>
              <a:t> </a:t>
            </a:r>
          </a:p>
        </p:txBody>
      </p:sp>
      <p:sp>
        <p:nvSpPr>
          <p:cNvPr id="36" name="Triangle 35">
            <a:extLst>
              <a:ext uri="{FF2B5EF4-FFF2-40B4-BE49-F238E27FC236}">
                <a16:creationId xmlns:a16="http://schemas.microsoft.com/office/drawing/2014/main" id="{C26CEF62-02F8-AE49-9078-3A08C9AE6C15}"/>
              </a:ext>
            </a:extLst>
          </p:cNvPr>
          <p:cNvSpPr/>
          <p:nvPr/>
        </p:nvSpPr>
        <p:spPr>
          <a:xfrm rot="16200000">
            <a:off x="1202237" y="4466962"/>
            <a:ext cx="658549" cy="30893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005" tIns="32003" rIns="64005" bIns="32003" rtlCol="0" anchor="ctr"/>
          <a:lstStyle/>
          <a:p>
            <a:pPr algn="ctr" defTabSz="455714"/>
            <a:endParaRPr lang="en-US" dirty="0">
              <a:solidFill>
                <a:srgbClr val="FFFFFF"/>
              </a:solidFill>
            </a:endParaRPr>
          </a:p>
        </p:txBody>
      </p:sp>
      <p:sp>
        <p:nvSpPr>
          <p:cNvPr id="37" name="TextBox 36">
            <a:extLst>
              <a:ext uri="{FF2B5EF4-FFF2-40B4-BE49-F238E27FC236}">
                <a16:creationId xmlns:a16="http://schemas.microsoft.com/office/drawing/2014/main" id="{03F885AB-DA2B-8E43-B69A-E039190398B5}"/>
              </a:ext>
            </a:extLst>
          </p:cNvPr>
          <p:cNvSpPr txBox="1"/>
          <p:nvPr/>
        </p:nvSpPr>
        <p:spPr>
          <a:xfrm>
            <a:off x="193856" y="4307979"/>
            <a:ext cx="1005403" cy="584775"/>
          </a:xfrm>
          <a:prstGeom prst="rect">
            <a:avLst/>
          </a:prstGeom>
          <a:noFill/>
        </p:spPr>
        <p:txBody>
          <a:bodyPr wrap="none" rtlCol="0">
            <a:spAutoFit/>
          </a:bodyPr>
          <a:lstStyle/>
          <a:p>
            <a:r>
              <a:rPr lang="en-US" sz="3200" b="1" dirty="0">
                <a:solidFill>
                  <a:schemeClr val="bg1">
                    <a:lumMod val="50000"/>
                  </a:schemeClr>
                </a:solidFill>
                <a:latin typeface="Arial" charset="0"/>
                <a:ea typeface="Arial" charset="0"/>
                <a:cs typeface="Arial" charset="0"/>
              </a:rPr>
              <a:t>55%</a:t>
            </a:r>
          </a:p>
        </p:txBody>
      </p:sp>
      <p:sp>
        <p:nvSpPr>
          <p:cNvPr id="38" name="TextBox 37">
            <a:extLst>
              <a:ext uri="{FF2B5EF4-FFF2-40B4-BE49-F238E27FC236}">
                <a16:creationId xmlns:a16="http://schemas.microsoft.com/office/drawing/2014/main" id="{4A8C8BFD-B283-0044-8A4D-6589C2CE0367}"/>
              </a:ext>
            </a:extLst>
          </p:cNvPr>
          <p:cNvSpPr txBox="1"/>
          <p:nvPr/>
        </p:nvSpPr>
        <p:spPr>
          <a:xfrm>
            <a:off x="822052" y="5419579"/>
            <a:ext cx="1424306" cy="757128"/>
          </a:xfrm>
          <a:prstGeom prst="rect">
            <a:avLst/>
          </a:prstGeom>
          <a:noFill/>
        </p:spPr>
        <p:txBody>
          <a:bodyPr wrap="square" lIns="64005" tIns="32003" rIns="64005" bIns="32003" rtlCol="0">
            <a:spAutoFit/>
          </a:bodyPr>
          <a:lstStyle/>
          <a:p>
            <a:pPr defTabSz="457100">
              <a:lnSpc>
                <a:spcPct val="150000"/>
              </a:lnSpc>
            </a:pPr>
            <a:r>
              <a:rPr lang="en-US" sz="1000" dirty="0">
                <a:solidFill>
                  <a:schemeClr val="bg1">
                    <a:lumMod val="50000"/>
                  </a:schemeClr>
                </a:solidFill>
                <a:latin typeface="Arial" charset="0"/>
                <a:ea typeface="Arial" charset="0"/>
                <a:cs typeface="Arial" charset="0"/>
              </a:rPr>
              <a:t>Copay</a:t>
            </a:r>
          </a:p>
          <a:p>
            <a:pPr defTabSz="457100">
              <a:lnSpc>
                <a:spcPct val="150000"/>
              </a:lnSpc>
            </a:pPr>
            <a:r>
              <a:rPr lang="en-US" sz="1000" dirty="0">
                <a:solidFill>
                  <a:schemeClr val="bg1">
                    <a:lumMod val="50000"/>
                  </a:schemeClr>
                </a:solidFill>
                <a:latin typeface="Arial" charset="0"/>
                <a:ea typeface="Arial" charset="0"/>
                <a:cs typeface="Arial" charset="0"/>
              </a:rPr>
              <a:t>Deductible</a:t>
            </a:r>
          </a:p>
          <a:p>
            <a:pPr defTabSz="457100">
              <a:lnSpc>
                <a:spcPct val="150000"/>
              </a:lnSpc>
            </a:pPr>
            <a:r>
              <a:rPr lang="en-US" sz="1000" dirty="0">
                <a:solidFill>
                  <a:schemeClr val="bg1">
                    <a:lumMod val="50000"/>
                  </a:schemeClr>
                </a:solidFill>
                <a:latin typeface="Arial" charset="0"/>
                <a:ea typeface="Arial" charset="0"/>
                <a:cs typeface="Arial" charset="0"/>
              </a:rPr>
              <a:t>Coinsurance</a:t>
            </a:r>
          </a:p>
        </p:txBody>
      </p:sp>
      <p:sp>
        <p:nvSpPr>
          <p:cNvPr id="39" name="Rectangle 38">
            <a:extLst>
              <a:ext uri="{FF2B5EF4-FFF2-40B4-BE49-F238E27FC236}">
                <a16:creationId xmlns:a16="http://schemas.microsoft.com/office/drawing/2014/main" id="{E4AC7A98-AE96-7E4F-9C78-2DF9EA543E45}"/>
              </a:ext>
            </a:extLst>
          </p:cNvPr>
          <p:cNvSpPr/>
          <p:nvPr/>
        </p:nvSpPr>
        <p:spPr>
          <a:xfrm>
            <a:off x="734314" y="5543887"/>
            <a:ext cx="87738" cy="907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0"/>
            <a:endParaRPr lang="en-US" dirty="0">
              <a:solidFill>
                <a:schemeClr val="bg1">
                  <a:lumMod val="50000"/>
                </a:schemeClr>
              </a:solidFill>
              <a:latin typeface="Arial" charset="0"/>
              <a:ea typeface="Arial" charset="0"/>
              <a:cs typeface="Arial" charset="0"/>
            </a:endParaRPr>
          </a:p>
        </p:txBody>
      </p:sp>
      <p:sp>
        <p:nvSpPr>
          <p:cNvPr id="40" name="Rectangle 39">
            <a:extLst>
              <a:ext uri="{FF2B5EF4-FFF2-40B4-BE49-F238E27FC236}">
                <a16:creationId xmlns:a16="http://schemas.microsoft.com/office/drawing/2014/main" id="{54EC19CD-DFA1-484F-A366-6D88E985F91F}"/>
              </a:ext>
            </a:extLst>
          </p:cNvPr>
          <p:cNvSpPr/>
          <p:nvPr/>
        </p:nvSpPr>
        <p:spPr>
          <a:xfrm>
            <a:off x="734314" y="5773553"/>
            <a:ext cx="87738" cy="907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0"/>
            <a:endParaRPr lang="en-US" dirty="0">
              <a:solidFill>
                <a:schemeClr val="bg1">
                  <a:lumMod val="50000"/>
                </a:schemeClr>
              </a:solidFill>
              <a:latin typeface="Arial" charset="0"/>
              <a:ea typeface="Arial" charset="0"/>
              <a:cs typeface="Arial" charset="0"/>
            </a:endParaRPr>
          </a:p>
        </p:txBody>
      </p:sp>
      <p:sp>
        <p:nvSpPr>
          <p:cNvPr id="41" name="Rectangle 40">
            <a:extLst>
              <a:ext uri="{FF2B5EF4-FFF2-40B4-BE49-F238E27FC236}">
                <a16:creationId xmlns:a16="http://schemas.microsoft.com/office/drawing/2014/main" id="{FF27CA60-9902-B041-A8BD-6B41A5A544F3}"/>
              </a:ext>
            </a:extLst>
          </p:cNvPr>
          <p:cNvSpPr/>
          <p:nvPr/>
        </p:nvSpPr>
        <p:spPr>
          <a:xfrm>
            <a:off x="734314" y="5987514"/>
            <a:ext cx="87738" cy="907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00"/>
            <a:endParaRPr lang="en-US" dirty="0">
              <a:solidFill>
                <a:schemeClr val="bg1">
                  <a:lumMod val="50000"/>
                </a:schemeClr>
              </a:solidFill>
              <a:latin typeface="Arial" charset="0"/>
              <a:ea typeface="Arial" charset="0"/>
              <a:cs typeface="Arial" charset="0"/>
            </a:endParaRPr>
          </a:p>
        </p:txBody>
      </p:sp>
      <p:sp>
        <p:nvSpPr>
          <p:cNvPr id="43" name="Rectangle 42">
            <a:extLst>
              <a:ext uri="{FF2B5EF4-FFF2-40B4-BE49-F238E27FC236}">
                <a16:creationId xmlns:a16="http://schemas.microsoft.com/office/drawing/2014/main" id="{4B5F20B9-FA8E-4243-B603-994F5F544275}"/>
              </a:ext>
            </a:extLst>
          </p:cNvPr>
          <p:cNvSpPr/>
          <p:nvPr/>
        </p:nvSpPr>
        <p:spPr>
          <a:xfrm>
            <a:off x="232312" y="6374926"/>
            <a:ext cx="1098378" cy="184666"/>
          </a:xfrm>
          <a:prstGeom prst="rect">
            <a:avLst/>
          </a:prstGeom>
        </p:spPr>
        <p:txBody>
          <a:bodyPr wrap="none">
            <a:spAutoFit/>
          </a:bodyPr>
          <a:lstStyle/>
          <a:p>
            <a:r>
              <a:rPr lang="en-US" sz="600" dirty="0">
                <a:solidFill>
                  <a:schemeClr val="bg1">
                    <a:lumMod val="50000"/>
                  </a:schemeClr>
                </a:solidFill>
                <a:ea typeface="Arial" charset="0"/>
                <a:cs typeface="Arial" charset="0"/>
              </a:rPr>
              <a:t>Source: </a:t>
            </a:r>
            <a:r>
              <a:rPr lang="en-US" sz="600" dirty="0">
                <a:solidFill>
                  <a:schemeClr val="bg1">
                    <a:lumMod val="50000"/>
                  </a:schemeClr>
                </a:solidFill>
              </a:rPr>
              <a:t> IQVIA. May 2018</a:t>
            </a:r>
            <a:r>
              <a:rPr lang="en-US" sz="600" dirty="0">
                <a:solidFill>
                  <a:schemeClr val="bg1">
                    <a:lumMod val="50000"/>
                  </a:schemeClr>
                </a:solidFill>
                <a:ea typeface="Arial" charset="0"/>
                <a:cs typeface="Arial" charset="0"/>
              </a:rPr>
              <a:t>.</a:t>
            </a:r>
          </a:p>
        </p:txBody>
      </p:sp>
      <p:sp>
        <p:nvSpPr>
          <p:cNvPr id="24" name="TextBox 23">
            <a:extLst>
              <a:ext uri="{FF2B5EF4-FFF2-40B4-BE49-F238E27FC236}">
                <a16:creationId xmlns:a16="http://schemas.microsoft.com/office/drawing/2014/main" id="{A2A1BF4D-4641-4E37-8ABD-0A2326403CCD}"/>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spTree>
    <p:extLst>
      <p:ext uri="{BB962C8B-B14F-4D97-AF65-F5344CB8AC3E}">
        <p14:creationId xmlns:p14="http://schemas.microsoft.com/office/powerpoint/2010/main" val="226917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F4F3D9-EAC6-9E49-BC37-478168A7E5B5}"/>
              </a:ext>
            </a:extLst>
          </p:cNvPr>
          <p:cNvSpPr/>
          <p:nvPr/>
        </p:nvSpPr>
        <p:spPr>
          <a:xfrm>
            <a:off x="0" y="1640115"/>
            <a:ext cx="9144000" cy="9720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 Placeholder 3">
            <a:extLst>
              <a:ext uri="{FF2B5EF4-FFF2-40B4-BE49-F238E27FC236}">
                <a16:creationId xmlns:a16="http://schemas.microsoft.com/office/drawing/2014/main" id="{BE0BD6C8-6496-8146-825B-96F36D6E5EC0}"/>
              </a:ext>
            </a:extLst>
          </p:cNvPr>
          <p:cNvSpPr>
            <a:spLocks noGrp="1"/>
          </p:cNvSpPr>
          <p:nvPr>
            <p:ph type="body" sz="quarter" idx="15"/>
          </p:nvPr>
        </p:nvSpPr>
        <p:spPr>
          <a:xfrm>
            <a:off x="1574562" y="1785029"/>
            <a:ext cx="6064488" cy="707346"/>
          </a:xfrm>
        </p:spPr>
        <p:txBody>
          <a:bodyPr/>
          <a:lstStyle/>
          <a:p>
            <a:pPr algn="ctr"/>
            <a:r>
              <a:rPr lang="es-ES" b="1" dirty="0"/>
              <a:t>Para un paciente típico de la Parte D con diabetes que toma cinco medicamentos, incluida la insulina:</a:t>
            </a:r>
            <a:endParaRPr lang="en-US" b="1" dirty="0"/>
          </a:p>
        </p:txBody>
      </p:sp>
      <p:sp>
        <p:nvSpPr>
          <p:cNvPr id="5" name="Title 4">
            <a:extLst>
              <a:ext uri="{FF2B5EF4-FFF2-40B4-BE49-F238E27FC236}">
                <a16:creationId xmlns:a16="http://schemas.microsoft.com/office/drawing/2014/main" id="{3478729F-264B-6A46-BB89-9F7ABF149B83}"/>
              </a:ext>
            </a:extLst>
          </p:cNvPr>
          <p:cNvSpPr>
            <a:spLocks noGrp="1"/>
          </p:cNvSpPr>
          <p:nvPr>
            <p:ph type="title"/>
          </p:nvPr>
        </p:nvSpPr>
        <p:spPr/>
        <p:txBody>
          <a:bodyPr/>
          <a:lstStyle/>
          <a:p>
            <a:r>
              <a:rPr lang="es-ES" sz="2400" dirty="0"/>
              <a:t>Compartir los descuentos negociados reduciría los costos de los pacientes de la Parte D de Medicare.</a:t>
            </a:r>
            <a:endParaRPr lang="en-US" sz="2400" dirty="0"/>
          </a:p>
        </p:txBody>
      </p:sp>
      <p:sp>
        <p:nvSpPr>
          <p:cNvPr id="9" name="Content Placeholder 16">
            <a:extLst>
              <a:ext uri="{FF2B5EF4-FFF2-40B4-BE49-F238E27FC236}">
                <a16:creationId xmlns:a16="http://schemas.microsoft.com/office/drawing/2014/main" id="{8EB6333B-CCD8-9948-8C6E-8971DF0825D0}"/>
              </a:ext>
            </a:extLst>
          </p:cNvPr>
          <p:cNvSpPr txBox="1">
            <a:spLocks/>
          </p:cNvSpPr>
          <p:nvPr/>
        </p:nvSpPr>
        <p:spPr>
          <a:xfrm>
            <a:off x="1574562" y="3446350"/>
            <a:ext cx="3194083" cy="807721"/>
          </a:xfrm>
          <a:prstGeom prst="rect">
            <a:avLst/>
          </a:prstGeom>
        </p:spPr>
        <p:txBody>
          <a:bodyPr/>
          <a:lstStyle>
            <a:lvl1pPr marL="228600" indent="-228600" algn="l" defTabSz="914400" rtl="0" eaLnBrk="1" latinLnBrk="0" hangingPunct="1">
              <a:lnSpc>
                <a:spcPct val="90000"/>
              </a:lnSpc>
              <a:spcBef>
                <a:spcPts val="1000"/>
              </a:spcBef>
              <a:buFont typeface="Arial"/>
              <a:buChar char="•"/>
              <a:defRPr sz="150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1400" dirty="0"/>
              <a:t>Los gastos de bolsillo </a:t>
            </a:r>
            <a:r>
              <a:rPr lang="es-ES" sz="1400" b="1" dirty="0"/>
              <a:t>podrían disminuir cerca de $900 </a:t>
            </a:r>
            <a:r>
              <a:rPr lang="es-ES" sz="1400" dirty="0"/>
              <a:t>al año</a:t>
            </a:r>
            <a:endParaRPr lang="en-US" sz="1400" dirty="0"/>
          </a:p>
        </p:txBody>
      </p:sp>
      <p:pic>
        <p:nvPicPr>
          <p:cNvPr id="10" name="Picture 9">
            <a:extLst>
              <a:ext uri="{FF2B5EF4-FFF2-40B4-BE49-F238E27FC236}">
                <a16:creationId xmlns:a16="http://schemas.microsoft.com/office/drawing/2014/main" id="{C3EACE56-390B-7B46-8526-ECE5A2BF4FB9}"/>
              </a:ext>
            </a:extLst>
          </p:cNvPr>
          <p:cNvPicPr>
            <a:picLocks noChangeAspect="1"/>
          </p:cNvPicPr>
          <p:nvPr/>
        </p:nvPicPr>
        <p:blipFill>
          <a:blip r:embed="rId2"/>
          <a:stretch>
            <a:fillRect/>
          </a:stretch>
        </p:blipFill>
        <p:spPr>
          <a:xfrm>
            <a:off x="358132" y="3200609"/>
            <a:ext cx="1029624" cy="936626"/>
          </a:xfrm>
          <a:prstGeom prst="rect">
            <a:avLst/>
          </a:prstGeom>
        </p:spPr>
      </p:pic>
      <p:pic>
        <p:nvPicPr>
          <p:cNvPr id="11" name="Picture 10">
            <a:extLst>
              <a:ext uri="{FF2B5EF4-FFF2-40B4-BE49-F238E27FC236}">
                <a16:creationId xmlns:a16="http://schemas.microsoft.com/office/drawing/2014/main" id="{8CE86867-A713-CC44-A2D0-546B487807F1}"/>
              </a:ext>
            </a:extLst>
          </p:cNvPr>
          <p:cNvPicPr>
            <a:picLocks noChangeAspect="1"/>
          </p:cNvPicPr>
          <p:nvPr/>
        </p:nvPicPr>
        <p:blipFill>
          <a:blip r:embed="rId3"/>
          <a:stretch>
            <a:fillRect/>
          </a:stretch>
        </p:blipFill>
        <p:spPr>
          <a:xfrm>
            <a:off x="221779" y="4631512"/>
            <a:ext cx="1232206" cy="1120911"/>
          </a:xfrm>
          <a:prstGeom prst="rect">
            <a:avLst/>
          </a:prstGeom>
        </p:spPr>
      </p:pic>
      <p:sp>
        <p:nvSpPr>
          <p:cNvPr id="12" name="Content Placeholder 16">
            <a:extLst>
              <a:ext uri="{FF2B5EF4-FFF2-40B4-BE49-F238E27FC236}">
                <a16:creationId xmlns:a16="http://schemas.microsoft.com/office/drawing/2014/main" id="{643A78B0-1619-734F-93D9-20C92EA76D7A}"/>
              </a:ext>
            </a:extLst>
          </p:cNvPr>
          <p:cNvSpPr txBox="1">
            <a:spLocks/>
          </p:cNvSpPr>
          <p:nvPr/>
        </p:nvSpPr>
        <p:spPr>
          <a:xfrm>
            <a:off x="1574562" y="4682548"/>
            <a:ext cx="2801538" cy="129177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1pPr>
            <a:lvl2pPr marL="50292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2pPr>
            <a:lvl3pPr marL="73152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3pPr>
            <a:lvl4pPr marL="100584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4pPr>
            <a:lvl5pPr marL="128016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1400" dirty="0"/>
              <a:t>Las primas solo </a:t>
            </a:r>
            <a:r>
              <a:rPr lang="es-ES" sz="1400" b="1" dirty="0"/>
              <a:t>aumentarán de $3 a $6 </a:t>
            </a:r>
            <a:r>
              <a:rPr lang="es-ES" sz="1400" dirty="0"/>
              <a:t>por mes, tan solo un centavo por día</a:t>
            </a:r>
            <a:endParaRPr lang="en-US" sz="1400" dirty="0"/>
          </a:p>
        </p:txBody>
      </p:sp>
      <p:sp>
        <p:nvSpPr>
          <p:cNvPr id="13" name="TextBox 12">
            <a:extLst>
              <a:ext uri="{FF2B5EF4-FFF2-40B4-BE49-F238E27FC236}">
                <a16:creationId xmlns:a16="http://schemas.microsoft.com/office/drawing/2014/main" id="{C0A5577F-2D87-B140-AD7A-61D43F615623}"/>
              </a:ext>
            </a:extLst>
          </p:cNvPr>
          <p:cNvSpPr txBox="1"/>
          <p:nvPr/>
        </p:nvSpPr>
        <p:spPr>
          <a:xfrm>
            <a:off x="232312" y="6268938"/>
            <a:ext cx="4270863" cy="276999"/>
          </a:xfrm>
          <a:prstGeom prst="rect">
            <a:avLst/>
          </a:prstGeom>
          <a:noFill/>
        </p:spPr>
        <p:txBody>
          <a:bodyPr wrap="square" rtlCol="0">
            <a:spAutoFit/>
          </a:bodyPr>
          <a:lstStyle/>
          <a:p>
            <a:r>
              <a:rPr lang="en-US" sz="600" dirty="0">
                <a:solidFill>
                  <a:schemeClr val="bg1">
                    <a:lumMod val="50000"/>
                  </a:schemeClr>
                </a:solidFill>
                <a:latin typeface="Arial" charset="0"/>
                <a:ea typeface="Arial" charset="0"/>
                <a:cs typeface="Arial" charset="0"/>
              </a:rPr>
              <a:t>SOURCES: </a:t>
            </a:r>
            <a:r>
              <a:rPr lang="en-US" sz="600" dirty="0" err="1">
                <a:solidFill>
                  <a:schemeClr val="bg1">
                    <a:lumMod val="50000"/>
                  </a:schemeClr>
                </a:solidFill>
                <a:latin typeface="Arial" charset="0"/>
                <a:ea typeface="Arial" charset="0"/>
                <a:cs typeface="Arial" charset="0"/>
              </a:rPr>
              <a:t>Avalere</a:t>
            </a:r>
            <a:r>
              <a:rPr lang="en-US" sz="600" dirty="0">
                <a:solidFill>
                  <a:schemeClr val="bg1">
                    <a:lumMod val="50000"/>
                  </a:schemeClr>
                </a:solidFill>
                <a:latin typeface="Arial" charset="0"/>
                <a:ea typeface="Arial" charset="0"/>
                <a:cs typeface="Arial" charset="0"/>
              </a:rPr>
              <a:t> Analysis, 2019; OACT, Milliman and </a:t>
            </a:r>
            <a:r>
              <a:rPr lang="en-US" sz="600" dirty="0" err="1">
                <a:solidFill>
                  <a:schemeClr val="bg1">
                    <a:lumMod val="50000"/>
                  </a:schemeClr>
                </a:solidFill>
                <a:latin typeface="Arial" charset="0"/>
                <a:ea typeface="Arial" charset="0"/>
                <a:cs typeface="Arial" charset="0"/>
              </a:rPr>
              <a:t>Wakely</a:t>
            </a:r>
            <a:r>
              <a:rPr lang="en-US" sz="600" dirty="0">
                <a:solidFill>
                  <a:schemeClr val="bg1">
                    <a:lumMod val="50000"/>
                  </a:schemeClr>
                </a:solidFill>
                <a:latin typeface="Arial" charset="0"/>
                <a:ea typeface="Arial" charset="0"/>
                <a:cs typeface="Arial" charset="0"/>
              </a:rPr>
              <a:t> Analysis, February 2019.</a:t>
            </a:r>
          </a:p>
          <a:p>
            <a:r>
              <a:rPr lang="en-US" sz="600" dirty="0">
                <a:solidFill>
                  <a:schemeClr val="bg1">
                    <a:lumMod val="50000"/>
                  </a:schemeClr>
                </a:solidFill>
                <a:latin typeface="Arial" charset="0"/>
                <a:ea typeface="Arial" charset="0"/>
                <a:cs typeface="Arial" charset="0"/>
              </a:rPr>
              <a:t>NOTE:  Plan cost includes medical and pharmacy claims</a:t>
            </a:r>
          </a:p>
        </p:txBody>
      </p:sp>
      <p:cxnSp>
        <p:nvCxnSpPr>
          <p:cNvPr id="14" name="Straight Connector 13">
            <a:extLst>
              <a:ext uri="{FF2B5EF4-FFF2-40B4-BE49-F238E27FC236}">
                <a16:creationId xmlns:a16="http://schemas.microsoft.com/office/drawing/2014/main" id="{5DA16150-3B90-3547-BF01-CAECF494BF35}"/>
              </a:ext>
            </a:extLst>
          </p:cNvPr>
          <p:cNvCxnSpPr/>
          <p:nvPr/>
        </p:nvCxnSpPr>
        <p:spPr>
          <a:xfrm>
            <a:off x="4584264" y="2984886"/>
            <a:ext cx="0" cy="330501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40192FC-7F15-A94A-B6D5-73309A14700D}"/>
              </a:ext>
            </a:extLst>
          </p:cNvPr>
          <p:cNvCxnSpPr>
            <a:cxnSpLocks/>
          </p:cNvCxnSpPr>
          <p:nvPr/>
        </p:nvCxnSpPr>
        <p:spPr>
          <a:xfrm flipH="1">
            <a:off x="420688" y="4383864"/>
            <a:ext cx="39554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D9D7316-7CDD-9A4E-ACE4-77101B193663}"/>
              </a:ext>
            </a:extLst>
          </p:cNvPr>
          <p:cNvSpPr/>
          <p:nvPr/>
        </p:nvSpPr>
        <p:spPr>
          <a:xfrm>
            <a:off x="4955451" y="3211220"/>
            <a:ext cx="3920658" cy="2661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accent3"/>
                </a:solidFill>
              </a:rPr>
              <a:t>Si no reformamos el sistema de reembolso, los pacientes con diabetes podrían pagar </a:t>
            </a:r>
            <a:r>
              <a:rPr lang="es-ES" sz="2000" b="1" dirty="0">
                <a:solidFill>
                  <a:schemeClr val="accent3"/>
                </a:solidFill>
              </a:rPr>
              <a:t>el doble </a:t>
            </a:r>
            <a:r>
              <a:rPr lang="es-ES" sz="2000" dirty="0">
                <a:solidFill>
                  <a:schemeClr val="accent3"/>
                </a:solidFill>
              </a:rPr>
              <a:t>de lo que le cuesta la insulina a su aseguradora cuando están en el deducible.</a:t>
            </a:r>
          </a:p>
        </p:txBody>
      </p:sp>
      <p:sp>
        <p:nvSpPr>
          <p:cNvPr id="17" name="TextBox 16">
            <a:extLst>
              <a:ext uri="{FF2B5EF4-FFF2-40B4-BE49-F238E27FC236}">
                <a16:creationId xmlns:a16="http://schemas.microsoft.com/office/drawing/2014/main" id="{490AA555-DC97-44E8-BAF2-06E814937276}"/>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spTree>
    <p:extLst>
      <p:ext uri="{BB962C8B-B14F-4D97-AF65-F5344CB8AC3E}">
        <p14:creationId xmlns:p14="http://schemas.microsoft.com/office/powerpoint/2010/main" val="412896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D22C9C-CFF6-0E46-BE6A-53F57FFD916D}"/>
              </a:ext>
            </a:extLst>
          </p:cNvPr>
          <p:cNvSpPr>
            <a:spLocks noGrp="1"/>
          </p:cNvSpPr>
          <p:nvPr>
            <p:ph type="body" sz="quarter" idx="13"/>
          </p:nvPr>
        </p:nvSpPr>
        <p:spPr/>
        <p:txBody>
          <a:bodyPr/>
          <a:lstStyle/>
          <a:p>
            <a:pPr algn="ctr"/>
            <a:r>
              <a:rPr lang="es-ES" dirty="0"/>
              <a:t>Ejemplo: Plan de Salud de Alto Deducible con un Copago</a:t>
            </a:r>
            <a:endParaRPr lang="en-US" dirty="0"/>
          </a:p>
        </p:txBody>
      </p:sp>
      <p:sp>
        <p:nvSpPr>
          <p:cNvPr id="3" name="Text Placeholder 2">
            <a:extLst>
              <a:ext uri="{FF2B5EF4-FFF2-40B4-BE49-F238E27FC236}">
                <a16:creationId xmlns:a16="http://schemas.microsoft.com/office/drawing/2014/main" id="{551201B3-9AFD-7F4E-9DBB-0F88187A582E}"/>
              </a:ext>
            </a:extLst>
          </p:cNvPr>
          <p:cNvSpPr>
            <a:spLocks noGrp="1"/>
          </p:cNvSpPr>
          <p:nvPr>
            <p:ph type="body" sz="quarter" idx="14"/>
          </p:nvPr>
        </p:nvSpPr>
        <p:spPr/>
        <p:txBody>
          <a:bodyPr/>
          <a:lstStyle/>
          <a:p>
            <a:pPr algn="ctr"/>
            <a:r>
              <a:rPr lang="es-ES" dirty="0"/>
              <a:t>Ejemplo: Plan de Salud de Alto Deducible con Coaseguro</a:t>
            </a:r>
            <a:endParaRPr lang="en-US" dirty="0"/>
          </a:p>
        </p:txBody>
      </p:sp>
      <p:sp>
        <p:nvSpPr>
          <p:cNvPr id="4" name="Title 3">
            <a:extLst>
              <a:ext uri="{FF2B5EF4-FFF2-40B4-BE49-F238E27FC236}">
                <a16:creationId xmlns:a16="http://schemas.microsoft.com/office/drawing/2014/main" id="{C8C9E9C0-8EB2-734C-9CCF-E83278E99188}"/>
              </a:ext>
            </a:extLst>
          </p:cNvPr>
          <p:cNvSpPr>
            <a:spLocks noGrp="1"/>
          </p:cNvSpPr>
          <p:nvPr>
            <p:ph type="title"/>
          </p:nvPr>
        </p:nvSpPr>
        <p:spPr/>
        <p:txBody>
          <a:bodyPr/>
          <a:lstStyle/>
          <a:p>
            <a:r>
              <a:rPr lang="es-ES" sz="2400" dirty="0"/>
              <a:t>Compartir los descuentos negociados también podría salvar a los pacientes con seguro comercial.</a:t>
            </a:r>
            <a:endParaRPr lang="en-US" sz="2400" dirty="0"/>
          </a:p>
        </p:txBody>
      </p:sp>
      <p:sp>
        <p:nvSpPr>
          <p:cNvPr id="7" name="Rectangle 6">
            <a:extLst>
              <a:ext uri="{FF2B5EF4-FFF2-40B4-BE49-F238E27FC236}">
                <a16:creationId xmlns:a16="http://schemas.microsoft.com/office/drawing/2014/main" id="{68899986-9E3B-6A40-BBBB-74602A297B24}"/>
              </a:ext>
            </a:extLst>
          </p:cNvPr>
          <p:cNvSpPr/>
          <p:nvPr/>
        </p:nvSpPr>
        <p:spPr>
          <a:xfrm>
            <a:off x="232312" y="6374926"/>
            <a:ext cx="1596912" cy="184666"/>
          </a:xfrm>
          <a:prstGeom prst="rect">
            <a:avLst/>
          </a:prstGeom>
        </p:spPr>
        <p:txBody>
          <a:bodyPr wrap="none">
            <a:spAutoFit/>
          </a:bodyPr>
          <a:lstStyle/>
          <a:p>
            <a:r>
              <a:rPr lang="en-US" sz="600" dirty="0">
                <a:solidFill>
                  <a:schemeClr val="bg1">
                    <a:lumMod val="50000"/>
                  </a:schemeClr>
                </a:solidFill>
                <a:latin typeface="Arial" charset="0"/>
                <a:ea typeface="Arial" charset="0"/>
                <a:cs typeface="Arial" charset="0"/>
              </a:rPr>
              <a:t>Source: Milliman Analysis, October 2017.</a:t>
            </a:r>
          </a:p>
        </p:txBody>
      </p:sp>
      <p:sp>
        <p:nvSpPr>
          <p:cNvPr id="8" name="Content Placeholder 16">
            <a:extLst>
              <a:ext uri="{FF2B5EF4-FFF2-40B4-BE49-F238E27FC236}">
                <a16:creationId xmlns:a16="http://schemas.microsoft.com/office/drawing/2014/main" id="{11055D4D-F8F4-E847-98EA-2230A2C566E4}"/>
              </a:ext>
            </a:extLst>
          </p:cNvPr>
          <p:cNvSpPr txBox="1">
            <a:spLocks/>
          </p:cNvSpPr>
          <p:nvPr/>
        </p:nvSpPr>
        <p:spPr>
          <a:xfrm>
            <a:off x="1243039" y="4289225"/>
            <a:ext cx="2957108" cy="660637"/>
          </a:xfrm>
          <a:prstGeom prst="rect">
            <a:avLst/>
          </a:prstGeom>
        </p:spPr>
        <p:txBody>
          <a:bodyPr/>
          <a:lstStyle>
            <a:lvl1pPr marL="228600" indent="-228600" algn="l" defTabSz="914400" rtl="0" eaLnBrk="1" latinLnBrk="0" hangingPunct="1">
              <a:lnSpc>
                <a:spcPct val="90000"/>
              </a:lnSpc>
              <a:spcBef>
                <a:spcPts val="1000"/>
              </a:spcBef>
              <a:buFont typeface="Arial"/>
              <a:buChar char="•"/>
              <a:defRPr sz="150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1400" dirty="0"/>
              <a:t>Ella </a:t>
            </a:r>
            <a:r>
              <a:rPr lang="es-ES" sz="1400" b="1" dirty="0"/>
              <a:t>ahorraría $359 </a:t>
            </a:r>
            <a:r>
              <a:rPr lang="es-ES" sz="1400" dirty="0"/>
              <a:t>al año</a:t>
            </a:r>
            <a:endParaRPr lang="en-US" sz="1400" dirty="0"/>
          </a:p>
        </p:txBody>
      </p:sp>
      <p:pic>
        <p:nvPicPr>
          <p:cNvPr id="9" name="Picture 8">
            <a:extLst>
              <a:ext uri="{FF2B5EF4-FFF2-40B4-BE49-F238E27FC236}">
                <a16:creationId xmlns:a16="http://schemas.microsoft.com/office/drawing/2014/main" id="{20835054-8CD6-424F-AD35-60F584B154E8}"/>
              </a:ext>
            </a:extLst>
          </p:cNvPr>
          <p:cNvPicPr>
            <a:picLocks noChangeAspect="1"/>
          </p:cNvPicPr>
          <p:nvPr/>
        </p:nvPicPr>
        <p:blipFill>
          <a:blip r:embed="rId2"/>
          <a:stretch>
            <a:fillRect/>
          </a:stretch>
        </p:blipFill>
        <p:spPr>
          <a:xfrm>
            <a:off x="218038" y="3795713"/>
            <a:ext cx="1098358" cy="999152"/>
          </a:xfrm>
          <a:prstGeom prst="rect">
            <a:avLst/>
          </a:prstGeom>
        </p:spPr>
      </p:pic>
      <p:pic>
        <p:nvPicPr>
          <p:cNvPr id="10" name="Picture 9">
            <a:extLst>
              <a:ext uri="{FF2B5EF4-FFF2-40B4-BE49-F238E27FC236}">
                <a16:creationId xmlns:a16="http://schemas.microsoft.com/office/drawing/2014/main" id="{F10881A2-56B8-DF40-BE40-032D163A730E}"/>
              </a:ext>
            </a:extLst>
          </p:cNvPr>
          <p:cNvPicPr>
            <a:picLocks noChangeAspect="1"/>
          </p:cNvPicPr>
          <p:nvPr/>
        </p:nvPicPr>
        <p:blipFill>
          <a:blip r:embed="rId3"/>
          <a:stretch>
            <a:fillRect/>
          </a:stretch>
        </p:blipFill>
        <p:spPr>
          <a:xfrm>
            <a:off x="189328" y="5069728"/>
            <a:ext cx="1083208" cy="985371"/>
          </a:xfrm>
          <a:prstGeom prst="rect">
            <a:avLst/>
          </a:prstGeom>
        </p:spPr>
      </p:pic>
      <p:sp>
        <p:nvSpPr>
          <p:cNvPr id="11" name="Content Placeholder 16">
            <a:extLst>
              <a:ext uri="{FF2B5EF4-FFF2-40B4-BE49-F238E27FC236}">
                <a16:creationId xmlns:a16="http://schemas.microsoft.com/office/drawing/2014/main" id="{1033CFEB-3F32-8445-AFD1-DB0A1C61FBAD}"/>
              </a:ext>
            </a:extLst>
          </p:cNvPr>
          <p:cNvSpPr txBox="1">
            <a:spLocks/>
          </p:cNvSpPr>
          <p:nvPr/>
        </p:nvSpPr>
        <p:spPr>
          <a:xfrm>
            <a:off x="1243039" y="5330993"/>
            <a:ext cx="2634894" cy="8077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1pPr>
            <a:lvl2pPr marL="50292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2pPr>
            <a:lvl3pPr marL="73152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3pPr>
            <a:lvl4pPr marL="100584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4pPr>
            <a:lvl5pPr marL="128016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1400" dirty="0"/>
              <a:t>Su prima aumentaría </a:t>
            </a:r>
            <a:r>
              <a:rPr lang="es-ES" sz="1400" b="1" dirty="0"/>
              <a:t>menos del 1%</a:t>
            </a:r>
            <a:endParaRPr lang="en-US" sz="1400" b="1" dirty="0"/>
          </a:p>
        </p:txBody>
      </p:sp>
      <p:pic>
        <p:nvPicPr>
          <p:cNvPr id="12" name="Graphic 11" descr="User">
            <a:extLst>
              <a:ext uri="{FF2B5EF4-FFF2-40B4-BE49-F238E27FC236}">
                <a16:creationId xmlns:a16="http://schemas.microsoft.com/office/drawing/2014/main" id="{DF54A99E-F9CF-2A42-98F4-122B7794EB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639" y="2614724"/>
            <a:ext cx="914400" cy="914400"/>
          </a:xfrm>
          <a:prstGeom prst="rect">
            <a:avLst/>
          </a:prstGeom>
        </p:spPr>
      </p:pic>
      <p:sp>
        <p:nvSpPr>
          <p:cNvPr id="13" name="Content Placeholder 16">
            <a:extLst>
              <a:ext uri="{FF2B5EF4-FFF2-40B4-BE49-F238E27FC236}">
                <a16:creationId xmlns:a16="http://schemas.microsoft.com/office/drawing/2014/main" id="{8592B2FC-48D1-2E43-8D64-E63D56C052F3}"/>
              </a:ext>
            </a:extLst>
          </p:cNvPr>
          <p:cNvSpPr txBox="1">
            <a:spLocks/>
          </p:cNvSpPr>
          <p:nvPr/>
        </p:nvSpPr>
        <p:spPr>
          <a:xfrm>
            <a:off x="1243039" y="2633377"/>
            <a:ext cx="3051564" cy="807721"/>
          </a:xfrm>
          <a:prstGeom prst="rect">
            <a:avLst/>
          </a:prstGeom>
        </p:spPr>
        <p:txBody>
          <a:bodyPr/>
          <a:lstStyle>
            <a:lvl1pPr marL="228600" indent="-228600" algn="l" defTabSz="914400" rtl="0" eaLnBrk="1" latinLnBrk="0" hangingPunct="1">
              <a:lnSpc>
                <a:spcPct val="90000"/>
              </a:lnSpc>
              <a:spcBef>
                <a:spcPts val="1000"/>
              </a:spcBef>
              <a:buFont typeface="Arial"/>
              <a:buChar char="•"/>
              <a:defRPr sz="150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1400" dirty="0"/>
              <a:t>Mary tiene diabetes y </a:t>
            </a:r>
            <a:r>
              <a:rPr lang="es-ES" sz="1400" b="1" dirty="0"/>
              <a:t>gasta $1,000</a:t>
            </a:r>
            <a:r>
              <a:rPr lang="es-ES" sz="1400" dirty="0"/>
              <a:t> cada año en gastos médicos y de farmacia</a:t>
            </a:r>
            <a:endParaRPr lang="en-US" sz="1400" dirty="0"/>
          </a:p>
        </p:txBody>
      </p:sp>
      <p:grpSp>
        <p:nvGrpSpPr>
          <p:cNvPr id="16" name="Group 15">
            <a:extLst>
              <a:ext uri="{FF2B5EF4-FFF2-40B4-BE49-F238E27FC236}">
                <a16:creationId xmlns:a16="http://schemas.microsoft.com/office/drawing/2014/main" id="{D7E674BB-E2F3-AA40-9FF7-3B9C56C4EA5F}"/>
              </a:ext>
            </a:extLst>
          </p:cNvPr>
          <p:cNvGrpSpPr/>
          <p:nvPr/>
        </p:nvGrpSpPr>
        <p:grpSpPr>
          <a:xfrm>
            <a:off x="328639" y="3771129"/>
            <a:ext cx="3931313" cy="1236692"/>
            <a:chOff x="493411" y="3840329"/>
            <a:chExt cx="4854093" cy="1236692"/>
          </a:xfrm>
        </p:grpSpPr>
        <p:cxnSp>
          <p:nvCxnSpPr>
            <p:cNvPr id="14" name="Straight Connector 13">
              <a:extLst>
                <a:ext uri="{FF2B5EF4-FFF2-40B4-BE49-F238E27FC236}">
                  <a16:creationId xmlns:a16="http://schemas.microsoft.com/office/drawing/2014/main" id="{4EC761DF-CF3F-9E49-86A8-0F7D581EC5EA}"/>
                </a:ext>
              </a:extLst>
            </p:cNvPr>
            <p:cNvCxnSpPr>
              <a:cxnSpLocks/>
            </p:cNvCxnSpPr>
            <p:nvPr/>
          </p:nvCxnSpPr>
          <p:spPr>
            <a:xfrm flipH="1">
              <a:off x="493411" y="5077021"/>
              <a:ext cx="48540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B78F5E-B0F6-0044-BDA4-806B38BCDAE7}"/>
                </a:ext>
              </a:extLst>
            </p:cNvPr>
            <p:cNvCxnSpPr>
              <a:cxnSpLocks/>
            </p:cNvCxnSpPr>
            <p:nvPr/>
          </p:nvCxnSpPr>
          <p:spPr>
            <a:xfrm flipH="1">
              <a:off x="493411" y="3840329"/>
              <a:ext cx="48540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Content Placeholder 16">
            <a:extLst>
              <a:ext uri="{FF2B5EF4-FFF2-40B4-BE49-F238E27FC236}">
                <a16:creationId xmlns:a16="http://schemas.microsoft.com/office/drawing/2014/main" id="{A0EE86A0-7FFB-3A4D-B651-33DAE776F936}"/>
              </a:ext>
            </a:extLst>
          </p:cNvPr>
          <p:cNvSpPr txBox="1">
            <a:spLocks/>
          </p:cNvSpPr>
          <p:nvPr/>
        </p:nvSpPr>
        <p:spPr>
          <a:xfrm>
            <a:off x="5700497" y="4289225"/>
            <a:ext cx="3171364" cy="660637"/>
          </a:xfrm>
          <a:prstGeom prst="rect">
            <a:avLst/>
          </a:prstGeom>
        </p:spPr>
        <p:txBody>
          <a:bodyPr/>
          <a:lstStyle>
            <a:lvl1pPr marL="228600" indent="-228600" algn="l" defTabSz="914400" rtl="0" eaLnBrk="1" latinLnBrk="0" hangingPunct="1">
              <a:lnSpc>
                <a:spcPct val="90000"/>
              </a:lnSpc>
              <a:spcBef>
                <a:spcPts val="1000"/>
              </a:spcBef>
              <a:buFont typeface="Arial"/>
              <a:buChar char="•"/>
              <a:defRPr sz="150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1400" b="1" dirty="0"/>
              <a:t>Ahorraría unos $800 </a:t>
            </a:r>
            <a:r>
              <a:rPr lang="es-ES" sz="1400" dirty="0"/>
              <a:t>al año</a:t>
            </a:r>
            <a:endParaRPr lang="en-US" sz="1400" dirty="0"/>
          </a:p>
        </p:txBody>
      </p:sp>
      <p:pic>
        <p:nvPicPr>
          <p:cNvPr id="18" name="Picture 17">
            <a:extLst>
              <a:ext uri="{FF2B5EF4-FFF2-40B4-BE49-F238E27FC236}">
                <a16:creationId xmlns:a16="http://schemas.microsoft.com/office/drawing/2014/main" id="{7B809F06-86AC-F344-988B-DF5DD9977D3D}"/>
              </a:ext>
            </a:extLst>
          </p:cNvPr>
          <p:cNvPicPr>
            <a:picLocks noChangeAspect="1"/>
          </p:cNvPicPr>
          <p:nvPr/>
        </p:nvPicPr>
        <p:blipFill>
          <a:blip r:embed="rId2"/>
          <a:stretch>
            <a:fillRect/>
          </a:stretch>
        </p:blipFill>
        <p:spPr>
          <a:xfrm>
            <a:off x="4675496" y="3795713"/>
            <a:ext cx="1098358" cy="999152"/>
          </a:xfrm>
          <a:prstGeom prst="rect">
            <a:avLst/>
          </a:prstGeom>
        </p:spPr>
      </p:pic>
      <p:pic>
        <p:nvPicPr>
          <p:cNvPr id="19" name="Picture 18">
            <a:extLst>
              <a:ext uri="{FF2B5EF4-FFF2-40B4-BE49-F238E27FC236}">
                <a16:creationId xmlns:a16="http://schemas.microsoft.com/office/drawing/2014/main" id="{837EDFE0-4749-1C4C-A964-590A3EF918B4}"/>
              </a:ext>
            </a:extLst>
          </p:cNvPr>
          <p:cNvPicPr>
            <a:picLocks noChangeAspect="1"/>
          </p:cNvPicPr>
          <p:nvPr/>
        </p:nvPicPr>
        <p:blipFill>
          <a:blip r:embed="rId3"/>
          <a:stretch>
            <a:fillRect/>
          </a:stretch>
        </p:blipFill>
        <p:spPr>
          <a:xfrm>
            <a:off x="4646786" y="5069728"/>
            <a:ext cx="1083208" cy="985371"/>
          </a:xfrm>
          <a:prstGeom prst="rect">
            <a:avLst/>
          </a:prstGeom>
        </p:spPr>
      </p:pic>
      <p:sp>
        <p:nvSpPr>
          <p:cNvPr id="20" name="Content Placeholder 16">
            <a:extLst>
              <a:ext uri="{FF2B5EF4-FFF2-40B4-BE49-F238E27FC236}">
                <a16:creationId xmlns:a16="http://schemas.microsoft.com/office/drawing/2014/main" id="{1859018D-245D-D74A-82A4-4A1F02FD6340}"/>
              </a:ext>
            </a:extLst>
          </p:cNvPr>
          <p:cNvSpPr txBox="1">
            <a:spLocks/>
          </p:cNvSpPr>
          <p:nvPr/>
        </p:nvSpPr>
        <p:spPr>
          <a:xfrm>
            <a:off x="5700497" y="5330993"/>
            <a:ext cx="2634894" cy="80772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1pPr>
            <a:lvl2pPr marL="50292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2pPr>
            <a:lvl3pPr marL="73152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3pPr>
            <a:lvl4pPr marL="100584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4pPr>
            <a:lvl5pPr marL="1280160" indent="-228600" algn="l" defTabSz="914400" rtl="0" eaLnBrk="1" latinLnBrk="0" hangingPunct="1">
              <a:lnSpc>
                <a:spcPct val="100000"/>
              </a:lnSpc>
              <a:spcBef>
                <a:spcPts val="1000"/>
              </a:spcBef>
              <a:buFont typeface="Arial"/>
              <a:buChar char="•"/>
              <a:defRPr sz="18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1400" dirty="0"/>
              <a:t>Su prima aumentaría </a:t>
            </a:r>
            <a:r>
              <a:rPr lang="es-ES" sz="1400" b="1" dirty="0"/>
              <a:t>menos del 1%</a:t>
            </a:r>
            <a:endParaRPr lang="en-US" sz="1400" b="1" dirty="0"/>
          </a:p>
        </p:txBody>
      </p:sp>
      <p:pic>
        <p:nvPicPr>
          <p:cNvPr id="21" name="Graphic 20" descr="User">
            <a:extLst>
              <a:ext uri="{FF2B5EF4-FFF2-40B4-BE49-F238E27FC236}">
                <a16:creationId xmlns:a16="http://schemas.microsoft.com/office/drawing/2014/main" id="{7371D727-CAD4-8945-8270-2C37A85676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86097" y="2614724"/>
            <a:ext cx="914400" cy="914400"/>
          </a:xfrm>
          <a:prstGeom prst="rect">
            <a:avLst/>
          </a:prstGeom>
        </p:spPr>
      </p:pic>
      <p:sp>
        <p:nvSpPr>
          <p:cNvPr id="22" name="Content Placeholder 16">
            <a:extLst>
              <a:ext uri="{FF2B5EF4-FFF2-40B4-BE49-F238E27FC236}">
                <a16:creationId xmlns:a16="http://schemas.microsoft.com/office/drawing/2014/main" id="{57E76997-134B-F44A-81B3-79B0A7245B9F}"/>
              </a:ext>
            </a:extLst>
          </p:cNvPr>
          <p:cNvSpPr txBox="1">
            <a:spLocks/>
          </p:cNvSpPr>
          <p:nvPr/>
        </p:nvSpPr>
        <p:spPr>
          <a:xfrm>
            <a:off x="5700497" y="2633377"/>
            <a:ext cx="3051564" cy="807721"/>
          </a:xfrm>
          <a:prstGeom prst="rect">
            <a:avLst/>
          </a:prstGeom>
        </p:spPr>
        <p:txBody>
          <a:bodyPr/>
          <a:lstStyle>
            <a:lvl1pPr marL="228600" indent="-228600" algn="l" defTabSz="914400" rtl="0" eaLnBrk="1" latinLnBrk="0" hangingPunct="1">
              <a:lnSpc>
                <a:spcPct val="90000"/>
              </a:lnSpc>
              <a:spcBef>
                <a:spcPts val="1000"/>
              </a:spcBef>
              <a:buFont typeface="Arial"/>
              <a:buChar char="•"/>
              <a:defRPr sz="1500" kern="1200">
                <a:solidFill>
                  <a:schemeClr val="bg1">
                    <a:lumMod val="50000"/>
                  </a:schemeClr>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500" kern="1200">
                <a:solidFill>
                  <a:schemeClr val="bg1">
                    <a:lumMod val="5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1400" dirty="0"/>
              <a:t>Kevin tiene diabetes y varias otras afecciones médicas y </a:t>
            </a:r>
            <a:r>
              <a:rPr lang="es-ES" sz="1400" b="1" dirty="0"/>
              <a:t>gasta $5,000 </a:t>
            </a:r>
            <a:r>
              <a:rPr lang="es-ES" sz="1400" dirty="0"/>
              <a:t>cada año en gastos médicos y de farmacia</a:t>
            </a:r>
            <a:endParaRPr lang="en-US" sz="1400" dirty="0"/>
          </a:p>
        </p:txBody>
      </p:sp>
      <p:grpSp>
        <p:nvGrpSpPr>
          <p:cNvPr id="23" name="Group 22">
            <a:extLst>
              <a:ext uri="{FF2B5EF4-FFF2-40B4-BE49-F238E27FC236}">
                <a16:creationId xmlns:a16="http://schemas.microsoft.com/office/drawing/2014/main" id="{B046FF46-8263-9941-8BBD-6AE04067E33A}"/>
              </a:ext>
            </a:extLst>
          </p:cNvPr>
          <p:cNvGrpSpPr/>
          <p:nvPr/>
        </p:nvGrpSpPr>
        <p:grpSpPr>
          <a:xfrm>
            <a:off x="4786097" y="3771129"/>
            <a:ext cx="4085764" cy="1236692"/>
            <a:chOff x="493411" y="3840329"/>
            <a:chExt cx="4854093" cy="1236692"/>
          </a:xfrm>
        </p:grpSpPr>
        <p:cxnSp>
          <p:nvCxnSpPr>
            <p:cNvPr id="24" name="Straight Connector 23">
              <a:extLst>
                <a:ext uri="{FF2B5EF4-FFF2-40B4-BE49-F238E27FC236}">
                  <a16:creationId xmlns:a16="http://schemas.microsoft.com/office/drawing/2014/main" id="{DA619AA6-B070-4B44-BC10-F9A34BC97408}"/>
                </a:ext>
              </a:extLst>
            </p:cNvPr>
            <p:cNvCxnSpPr>
              <a:cxnSpLocks/>
            </p:cNvCxnSpPr>
            <p:nvPr/>
          </p:nvCxnSpPr>
          <p:spPr>
            <a:xfrm flipH="1">
              <a:off x="493411" y="5077021"/>
              <a:ext cx="48540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2EC8ED-3FB5-6B4A-8542-52847418DE24}"/>
                </a:ext>
              </a:extLst>
            </p:cNvPr>
            <p:cNvCxnSpPr>
              <a:cxnSpLocks/>
            </p:cNvCxnSpPr>
            <p:nvPr/>
          </p:nvCxnSpPr>
          <p:spPr>
            <a:xfrm flipH="1">
              <a:off x="493411" y="3840329"/>
              <a:ext cx="48540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FA4B8CEC-F674-42BE-B1E1-284938BDBA33}"/>
              </a:ext>
            </a:extLst>
          </p:cNvPr>
          <p:cNvSpPr txBox="1"/>
          <p:nvPr/>
        </p:nvSpPr>
        <p:spPr>
          <a:xfrm>
            <a:off x="5544401" y="166694"/>
            <a:ext cx="3599600" cy="184666"/>
          </a:xfrm>
          <a:prstGeom prst="rect">
            <a:avLst/>
          </a:prstGeom>
          <a:noFill/>
        </p:spPr>
        <p:txBody>
          <a:bodyPr wrap="square" rtlCol="0">
            <a:spAutoFit/>
          </a:bodyPr>
          <a:lstStyle/>
          <a:p>
            <a:pPr lvl="0" algn="r">
              <a:defRPr/>
            </a:pPr>
            <a:r>
              <a:rPr lang="en-US" sz="600" b="1" dirty="0" err="1">
                <a:solidFill>
                  <a:srgbClr val="FFFFFF"/>
                </a:solidFill>
                <a:latin typeface="Arial" charset="0"/>
                <a:ea typeface="Arial" charset="0"/>
                <a:cs typeface="Arial" charset="0"/>
              </a:rPr>
              <a:t>Medicamentos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Recetados</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Costos</a:t>
            </a:r>
            <a:r>
              <a:rPr lang="en-US" sz="600" b="1" dirty="0">
                <a:solidFill>
                  <a:srgbClr val="FFFFFF"/>
                </a:solidFill>
                <a:latin typeface="Arial" charset="0"/>
                <a:ea typeface="Arial" charset="0"/>
                <a:cs typeface="Arial" charset="0"/>
              </a:rPr>
              <a:t> de </a:t>
            </a:r>
            <a:r>
              <a:rPr lang="en-US" sz="600" b="1" dirty="0" err="1">
                <a:solidFill>
                  <a:srgbClr val="FFFFFF"/>
                </a:solidFill>
                <a:latin typeface="Arial" charset="0"/>
                <a:ea typeface="Arial" charset="0"/>
                <a:cs typeface="Arial" charset="0"/>
              </a:rPr>
              <a:t>Insulina</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en</a:t>
            </a:r>
            <a:r>
              <a:rPr lang="en-US" sz="600" b="1" dirty="0">
                <a:solidFill>
                  <a:srgbClr val="FFFFFF"/>
                </a:solidFill>
                <a:latin typeface="Arial" charset="0"/>
                <a:ea typeface="Arial" charset="0"/>
                <a:cs typeface="Arial" charset="0"/>
              </a:rPr>
              <a:t> </a:t>
            </a:r>
            <a:r>
              <a:rPr lang="en-US" sz="600" b="1" dirty="0" err="1">
                <a:solidFill>
                  <a:srgbClr val="FFFFFF"/>
                </a:solidFill>
                <a:latin typeface="Arial" charset="0"/>
                <a:ea typeface="Arial" charset="0"/>
                <a:cs typeface="Arial" charset="0"/>
              </a:rPr>
              <a:t>Contexto</a:t>
            </a:r>
            <a:r>
              <a:rPr lang="en-US" sz="600" b="1" dirty="0">
                <a:solidFill>
                  <a:srgbClr val="FFFFFF"/>
                </a:solidFill>
                <a:latin typeface="Arial" charset="0"/>
                <a:ea typeface="Arial" charset="0"/>
                <a:cs typeface="Arial" charset="0"/>
              </a:rPr>
              <a:t> www</a:t>
            </a:r>
            <a:r>
              <a:rPr kumimoji="0" lang="en-US" sz="600" b="1" i="0" u="none" strike="noStrike" kern="1200" cap="none" spc="0" normalizeH="0" baseline="0" noProof="0" dirty="0">
                <a:ln>
                  <a:noFill/>
                </a:ln>
                <a:solidFill>
                  <a:srgbClr val="FFFFFF"/>
                </a:solidFill>
                <a:effectLst/>
                <a:uLnTx/>
                <a:uFillTx/>
                <a:latin typeface="Arial" charset="0"/>
                <a:ea typeface="Arial" charset="0"/>
                <a:cs typeface="Arial" charset="0"/>
              </a:rPr>
              <a:t>.phrma.org/insulin   </a:t>
            </a:r>
          </a:p>
        </p:txBody>
      </p:sp>
    </p:spTree>
    <p:extLst>
      <p:ext uri="{BB962C8B-B14F-4D97-AF65-F5344CB8AC3E}">
        <p14:creationId xmlns:p14="http://schemas.microsoft.com/office/powerpoint/2010/main" val="1010549527"/>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1F3249"/>
      </a:dk2>
      <a:lt2>
        <a:srgbClr val="E7E6E6"/>
      </a:lt2>
      <a:accent1>
        <a:srgbClr val="445469"/>
      </a:accent1>
      <a:accent2>
        <a:srgbClr val="20BDB3"/>
      </a:accent2>
      <a:accent3>
        <a:srgbClr val="2A88D2"/>
      </a:accent3>
      <a:accent4>
        <a:srgbClr val="EE4633"/>
      </a:accent4>
      <a:accent5>
        <a:srgbClr val="EEAD1E"/>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11575</TotalTime>
  <Words>1371</Words>
  <Application>Microsoft Office PowerPoint</Application>
  <PresentationFormat>On-screen Show (4:3)</PresentationFormat>
  <Paragraphs>108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Times New Roman</vt:lpstr>
      <vt:lpstr>Office Theme</vt:lpstr>
      <vt:lpstr>Medicamentos Recetados: Costos de Insulina en Contexto</vt:lpstr>
      <vt:lpstr>La innovación médica ha transformado las vidas de los pacientes con diabetes.</vt:lpstr>
      <vt:lpstr>Un mejor control de la diabetes ahorra dinero y mejora los resultados de salud.</vt:lpstr>
      <vt:lpstr>Después de los descuentos y las rebajas, los precios de las clases de insulina más comúnmente utilizadas disminuyen.</vt:lpstr>
      <vt:lpstr>Los pacientes con diabetes se enfrentan a un aumento en los costos de sus bolsillos.</vt:lpstr>
      <vt:lpstr>Las aseguradoras y los PBM tienen un gran apalancamiento para mantener bajos los costos de la insulina.</vt:lpstr>
      <vt:lpstr>Los ahorros negociados a menudo no se comparten con los pacientes.</vt:lpstr>
      <vt:lpstr>Compartir los descuentos negociados reduciría los costos de los pacientes de la Parte D de Medicare.</vt:lpstr>
      <vt:lpstr>Compartir los descuentos negociados también podría salvar a los pacientes con seguro comercial.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Koziara, Katie</cp:lastModifiedBy>
  <cp:revision>580</cp:revision>
  <dcterms:created xsi:type="dcterms:W3CDTF">2017-01-20T20:21:12Z</dcterms:created>
  <dcterms:modified xsi:type="dcterms:W3CDTF">2019-06-03T20:03:32Z</dcterms:modified>
</cp:coreProperties>
</file>